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9"/>
  </p:notesMasterIdLst>
  <p:handoutMasterIdLst>
    <p:handoutMasterId r:id="rId10"/>
  </p:handoutMasterIdLst>
  <p:sldIdLst>
    <p:sldId id="259" r:id="rId3"/>
    <p:sldId id="263" r:id="rId4"/>
    <p:sldId id="267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30F6A67-C3D1-47C3-B8DB-54DCB0A9EB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9374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920E2A82-725C-4F88-9C41-B4DAF8D8D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82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4D186-0B90-4273-82E8-58D2C4BE07D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20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59210-5540-4F72-AD24-4061743089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043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80281-86DD-465F-9559-5F7BC8C00E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31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9785-9666-4A51-BA5C-B4C6E3D695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83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LO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67544" y="1484784"/>
            <a:ext cx="8208143" cy="576262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590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1A2E-3B41-4D2C-9761-64D390D45C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3382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D9652-756C-459E-ACB6-1A720F2FB3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39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D250E-1FBB-488F-98FA-E1FA3ABBEC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9244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3D4AD-D15E-4FBB-BDAE-BCAC4EA02F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256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BB865-F914-46FF-9894-FAB7D8A84A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729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FC72F-A945-4998-B1A8-7441FDC6F8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926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5E3-9290-472F-9B62-B0648261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43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15F8-AD09-4E40-8F6B-2AE18404DE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095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1421-EF29-482E-8B08-206E7C148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84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24527-B4E5-4296-A65B-CE6477A5FA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24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A91D1-A8FC-4439-B11B-5627346259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5761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AA0B8-C6B7-470C-A4A8-86B321CD2C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05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99EA-09FE-4D55-BD93-5E2397EA2E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B0C92-5048-4012-93EC-4B9742735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054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C2201-A916-4212-AA1A-7AD1FBF257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8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96BA-25E6-4098-A364-AE9A210A1E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12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3BADE-838E-445E-B676-89A3087B2F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584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1B4C2-F607-46B4-B170-570A5CF796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5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6C2F2-507C-48EE-B1F2-410BF9C24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4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64115DA-610C-4E53-8B79-E90B7E664C70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anose="020B060602020203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anose="020B0606020202030204" pitchFamily="34" charset="0"/>
              </a:defRPr>
            </a:lvl1pPr>
          </a:lstStyle>
          <a:p>
            <a:fld id="{60F06DF8-55A8-4774-9B74-6B6349E03E4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773238"/>
            <a:ext cx="7315200" cy="1243012"/>
          </a:xfrm>
        </p:spPr>
        <p:txBody>
          <a:bodyPr anchor="ctr"/>
          <a:lstStyle/>
          <a:p>
            <a:r>
              <a:rPr lang="en-GB" sz="3200" dirty="0"/>
              <a:t>Communication D</a:t>
            </a:r>
            <a:r>
              <a:rPr lang="en-GB" sz="3200" dirty="0" smtClean="0"/>
              <a:t>evelopment</a:t>
            </a:r>
            <a:br>
              <a:rPr lang="en-GB" sz="3200" dirty="0" smtClean="0"/>
            </a:br>
            <a:r>
              <a:rPr lang="en-GB" sz="3200" dirty="0" smtClean="0"/>
              <a:t>0 – 18 Months</a:t>
            </a:r>
            <a:endParaRPr lang="en-GB" altLang="en-US" sz="320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13134" y="3789040"/>
            <a:ext cx="6120680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Narrow" panose="020B0606020202030204" pitchFamily="34" charset="0"/>
              </a:defRPr>
            </a:lvl9pPr>
          </a:lstStyle>
          <a:p>
            <a:pPr algn="l"/>
            <a:r>
              <a:rPr lang="en-GB" sz="2000" dirty="0"/>
              <a:t>Level </a:t>
            </a:r>
            <a:r>
              <a:rPr lang="en-GB" sz="2000" dirty="0" smtClean="0"/>
              <a:t>3 </a:t>
            </a:r>
            <a:r>
              <a:rPr lang="en-GB" sz="2000" dirty="0"/>
              <a:t>Diploma in </a:t>
            </a:r>
            <a:r>
              <a:rPr lang="en-GB" sz="2000" dirty="0" smtClean="0"/>
              <a:t>Children’s Learning &amp; Development (EYE)</a:t>
            </a:r>
            <a:endParaRPr lang="en-GB" sz="2000" dirty="0" smtClean="0"/>
          </a:p>
          <a:p>
            <a:pPr algn="l"/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 </a:t>
            </a:r>
            <a:r>
              <a:rPr lang="en-GB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4:</a:t>
            </a:r>
            <a:endParaRPr lang="en-GB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Speech, language and communication skills are vital for all children.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skills they will not reach their full potential. Early Years practitioners are crucial to supporting children, and identifying when they might be having difficulty.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 10 children have speech, language and communication needs, so all early years workers need to understand how to better support these children.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Communication development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06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3714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It is essential that the speech, language and communication needs of all children are considered.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educational settings, children and young people need to:</a:t>
            </a: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listen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and understand information they are given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sense of concepts and ideas they are learning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learn a whole range of new words and use them well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share their ideas with others and answer questions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language to solve problems ask for help or explanations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read, write and learn to spell interact with others, play and socialise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47544" y="908720"/>
            <a:ext cx="7772400" cy="711200"/>
          </a:xfrm>
        </p:spPr>
        <p:txBody>
          <a:bodyPr/>
          <a:lstStyle/>
          <a:p>
            <a:r>
              <a:rPr lang="en-GB" sz="3200" dirty="0"/>
              <a:t>Communication </a:t>
            </a:r>
            <a:r>
              <a:rPr lang="en-GB" sz="3200" dirty="0" smtClean="0"/>
              <a:t>Development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8870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63714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Children develop skills at different rates, but by 6 months, usually children will: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Turn towards a sound when they hear it.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 startled by loud noises.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Watch your face when you talk to them.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Recognise your voice.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Smile and laugh when other people smile and laugh.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sounds to themselves, like cooing, gurgling and babbling.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noises, like coos or squeals, to get your attention.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Have different cries for different needs. For example one cry for hunger, another when they are tired. 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711200"/>
          </a:xfrm>
        </p:spPr>
        <p:txBody>
          <a:bodyPr/>
          <a:lstStyle/>
          <a:p>
            <a:r>
              <a:rPr lang="en-GB" sz="3200" dirty="0"/>
              <a:t>Ages and </a:t>
            </a:r>
            <a:r>
              <a:rPr lang="en-GB" sz="3200" dirty="0" smtClean="0"/>
              <a:t>Stages: 0 – 6 Months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5652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480" y="1547912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Children develop skills at different rates, but by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year,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usually children will: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Listen carefully, and turn to someone talking on the other side of the room.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Look at you when you speak and when their name is called.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Babble strings of sounds, like ‘no-no’ and ‘go-go’.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noises, point and look at you to get your attention.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Smile at people who are smiling at them.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Start to understand words like 'bye-bye' and 'up' especially when a gesture is used at the same time.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Recognise the names of familiar objects, things like ‘car’ and ‘daddy’.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Enjoy action songs and rhymes and get excited when sung to.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Take turns in conversations, babbling back to an adult.</a:t>
            </a:r>
          </a:p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864" y="836712"/>
            <a:ext cx="7772400" cy="711200"/>
          </a:xfrm>
        </p:spPr>
        <p:txBody>
          <a:bodyPr/>
          <a:lstStyle/>
          <a:p>
            <a:r>
              <a:rPr lang="en-GB" sz="3200" dirty="0"/>
              <a:t>Ages and </a:t>
            </a:r>
            <a:r>
              <a:rPr lang="en-GB" sz="3200" dirty="0" smtClean="0"/>
              <a:t>Stages: 6 – 12 Months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0931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480" y="1547912"/>
            <a:ext cx="8229600" cy="4362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 this stage, children will start to use language in a more recognisable way. They will also become more sociable. Usually children will: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Enjoy games like peek-a-boo and pat-a-cake and toys that make a noise. 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Start to understand a few simple words, like ‘drink’, ‘shoe’ and ‘car’. Also simple instructions like 'kiss mummy', 'kick ball' and 'give me'.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Point to things when asked, like familiar people and objects such as ‘book’ and ‘car’.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Use up to 20 simple words, such as 'cup', 'daddy' and 'dog'. These words may not always be easily recognised by unfamiliar adults.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Gesture or point, often with words or sounds to show what they want.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Copy lots of things that adults say and gestures that they make.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Start to enjoy simple pretend play, for example pretending to talk on the phone.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864" y="836712"/>
            <a:ext cx="7772400" cy="711200"/>
          </a:xfrm>
        </p:spPr>
        <p:txBody>
          <a:bodyPr/>
          <a:lstStyle/>
          <a:p>
            <a:r>
              <a:rPr lang="en-GB" sz="3200" dirty="0"/>
              <a:t>Ages and </a:t>
            </a:r>
            <a:r>
              <a:rPr lang="en-GB" sz="3200" dirty="0" smtClean="0"/>
              <a:t>Stages: 12 - 18 Months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60349558"/>
      </p:ext>
    </p:extLst>
  </p:cSld>
  <p:clrMapOvr>
    <a:masterClrMapping/>
  </p:clrMapOvr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96</TotalTime>
  <Words>390</Words>
  <Application>Microsoft Office PowerPoint</Application>
  <PresentationFormat>On-screen Show (4:3)</PresentationFormat>
  <Paragraphs>52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Times New Roman</vt:lpstr>
      <vt:lpstr>Wingdings</vt:lpstr>
      <vt:lpstr>Cactus</vt:lpstr>
      <vt:lpstr>Custom Design</vt:lpstr>
      <vt:lpstr>Communication Development 0 – 18 Months</vt:lpstr>
      <vt:lpstr>Communication development</vt:lpstr>
      <vt:lpstr>Communication Development</vt:lpstr>
      <vt:lpstr>Ages and Stages: 0 – 6 Months</vt:lpstr>
      <vt:lpstr>Ages and Stages: 6 – 12 Months</vt:lpstr>
      <vt:lpstr>Ages and Stages: 12 - 18 Months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27</cp:revision>
  <cp:lastPrinted>1601-01-01T00:00:00Z</cp:lastPrinted>
  <dcterms:created xsi:type="dcterms:W3CDTF">2008-09-12T08:51:50Z</dcterms:created>
  <dcterms:modified xsi:type="dcterms:W3CDTF">2017-01-31T12:49:07Z</dcterms:modified>
</cp:coreProperties>
</file>