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1" r:id="rId2"/>
  </p:sldMasterIdLst>
  <p:notesMasterIdLst>
    <p:notesMasterId r:id="rId11"/>
  </p:notesMasterIdLst>
  <p:handoutMasterIdLst>
    <p:handoutMasterId r:id="rId12"/>
  </p:handoutMasterIdLst>
  <p:sldIdLst>
    <p:sldId id="259" r:id="rId3"/>
    <p:sldId id="263" r:id="rId4"/>
    <p:sldId id="264" r:id="rId5"/>
    <p:sldId id="265" r:id="rId6"/>
    <p:sldId id="266" r:id="rId7"/>
    <p:sldId id="267" r:id="rId8"/>
    <p:sldId id="268" r:id="rId9"/>
    <p:sldId id="269" r:id="rId10"/>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DDDDDD"/>
    <a:srgbClr val="3399FF"/>
    <a:srgbClr val="FFFF00"/>
    <a:srgbClr val="66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6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360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Narrow" panose="020B0606020202030204" pitchFamily="34" charset="0"/>
              </a:defRPr>
            </a:lvl1pPr>
          </a:lstStyle>
          <a:p>
            <a:endParaRPr lang="en-GB" altLang="en-US"/>
          </a:p>
        </p:txBody>
      </p:sp>
      <p:sp>
        <p:nvSpPr>
          <p:cNvPr id="15360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360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Narrow" panose="020B0606020202030204" pitchFamily="34" charset="0"/>
              </a:defRPr>
            </a:lvl1pPr>
          </a:lstStyle>
          <a:p>
            <a:fld id="{930F6A67-C3D1-47C3-B8DB-54DCB0A9EBD9}" type="slidenum">
              <a:rPr lang="en-GB" altLang="en-US"/>
              <a:pPr/>
              <a:t>‹#›</a:t>
            </a:fld>
            <a:endParaRPr lang="en-GB" altLang="en-US"/>
          </a:p>
        </p:txBody>
      </p:sp>
    </p:spTree>
    <p:extLst>
      <p:ext uri="{BB962C8B-B14F-4D97-AF65-F5344CB8AC3E}">
        <p14:creationId xmlns:p14="http://schemas.microsoft.com/office/powerpoint/2010/main" val="1019374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25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Narrow" panose="020B0606020202030204" pitchFamily="34" charset="0"/>
              </a:defRPr>
            </a:lvl1pPr>
          </a:lstStyle>
          <a:p>
            <a:endParaRPr lang="en-GB" altLang="en-US"/>
          </a:p>
        </p:txBody>
      </p:sp>
      <p:sp>
        <p:nvSpPr>
          <p:cNvPr id="152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25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525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25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Narrow" panose="020B0606020202030204" pitchFamily="34" charset="0"/>
              </a:defRPr>
            </a:lvl1pPr>
          </a:lstStyle>
          <a:p>
            <a:fld id="{920E2A82-725C-4F88-9C41-B4DAF8D8D6BA}" type="slidenum">
              <a:rPr lang="en-GB" altLang="en-US"/>
              <a:pPr/>
              <a:t>‹#›</a:t>
            </a:fld>
            <a:endParaRPr lang="en-GB" altLang="en-US"/>
          </a:p>
        </p:txBody>
      </p:sp>
    </p:spTree>
    <p:extLst>
      <p:ext uri="{BB962C8B-B14F-4D97-AF65-F5344CB8AC3E}">
        <p14:creationId xmlns:p14="http://schemas.microsoft.com/office/powerpoint/2010/main" val="1718247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1pPr>
    <a:lvl2pPr marL="4572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2pPr>
    <a:lvl3pPr marL="9144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3pPr>
    <a:lvl4pPr marL="13716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4pPr>
    <a:lvl5pPr marL="18288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4D186-0B90-4273-82E8-58D2C4BE07DB}" type="slidenum">
              <a:rPr lang="en-GB" altLang="en-US"/>
              <a:pPr/>
              <a:t>1</a:t>
            </a:fld>
            <a:endParaRPr lang="en-GB" alt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84202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3B59210-5540-4F72-AD24-40617430896F}" type="slidenum">
              <a:rPr lang="en-GB" altLang="en-US"/>
              <a:pPr/>
              <a:t>‹#›</a:t>
            </a:fld>
            <a:endParaRPr lang="en-GB" altLang="en-US"/>
          </a:p>
        </p:txBody>
      </p:sp>
    </p:spTree>
    <p:extLst>
      <p:ext uri="{BB962C8B-B14F-4D97-AF65-F5344CB8AC3E}">
        <p14:creationId xmlns:p14="http://schemas.microsoft.com/office/powerpoint/2010/main" val="3800432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D180281-86DD-465F-9559-5F7BC8C00E41}" type="slidenum">
              <a:rPr lang="en-GB" altLang="en-US"/>
              <a:pPr/>
              <a:t>‹#›</a:t>
            </a:fld>
            <a:endParaRPr lang="en-GB" altLang="en-US"/>
          </a:p>
        </p:txBody>
      </p:sp>
    </p:spTree>
    <p:extLst>
      <p:ext uri="{BB962C8B-B14F-4D97-AF65-F5344CB8AC3E}">
        <p14:creationId xmlns:p14="http://schemas.microsoft.com/office/powerpoint/2010/main" val="673157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4338" y="1052513"/>
            <a:ext cx="2051050" cy="50434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1052513"/>
            <a:ext cx="6002338" cy="5043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C1A79785-9666-4A51-BA5C-B4C6E3D6958E}" type="slidenum">
              <a:rPr lang="en-GB" altLang="en-US"/>
              <a:pPr/>
              <a:t>‹#›</a:t>
            </a:fld>
            <a:endParaRPr lang="en-GB" altLang="en-US"/>
          </a:p>
        </p:txBody>
      </p:sp>
    </p:spTree>
    <p:extLst>
      <p:ext uri="{BB962C8B-B14F-4D97-AF65-F5344CB8AC3E}">
        <p14:creationId xmlns:p14="http://schemas.microsoft.com/office/powerpoint/2010/main" val="4133835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4864"/>
            <a:ext cx="8229600" cy="39212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Title 7"/>
          <p:cNvSpPr>
            <a:spLocks noGrp="1"/>
          </p:cNvSpPr>
          <p:nvPr>
            <p:ph type="title" hasCustomPrompt="1"/>
          </p:nvPr>
        </p:nvSpPr>
        <p:spPr/>
        <p:txBody>
          <a:bodyPr/>
          <a:lstStyle>
            <a:lvl1pPr>
              <a:defRPr/>
            </a:lvl1pPr>
          </a:lstStyle>
          <a:p>
            <a:r>
              <a:rPr lang="en-US" dirty="0" smtClean="0"/>
              <a:t>Click to edit Master title style LO</a:t>
            </a:r>
            <a:endParaRPr lang="en-GB" dirty="0"/>
          </a:p>
        </p:txBody>
      </p:sp>
      <p:sp>
        <p:nvSpPr>
          <p:cNvPr id="4" name="Text Placeholder 3"/>
          <p:cNvSpPr>
            <a:spLocks noGrp="1"/>
          </p:cNvSpPr>
          <p:nvPr>
            <p:ph type="body" sz="quarter" idx="11"/>
          </p:nvPr>
        </p:nvSpPr>
        <p:spPr>
          <a:xfrm>
            <a:off x="467544" y="1484784"/>
            <a:ext cx="8208143" cy="576262"/>
          </a:xfrm>
        </p:spPr>
        <p:txBody>
          <a:bodyPr>
            <a:normAutofit/>
          </a:bodyPr>
          <a:lstStyle>
            <a:lvl1pPr>
              <a:defRPr sz="2400" b="1">
                <a:solidFill>
                  <a:schemeClr val="accent3">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372590198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ABA31A2E-3B41-4D2C-9761-64D390D45CB3}" type="slidenum">
              <a:rPr lang="en-GB" altLang="en-US"/>
              <a:pPr/>
              <a:t>‹#›</a:t>
            </a:fld>
            <a:endParaRPr lang="en-GB" altLang="en-US"/>
          </a:p>
        </p:txBody>
      </p:sp>
    </p:spTree>
    <p:extLst>
      <p:ext uri="{BB962C8B-B14F-4D97-AF65-F5344CB8AC3E}">
        <p14:creationId xmlns:p14="http://schemas.microsoft.com/office/powerpoint/2010/main" val="2783382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F4D9652-756C-459E-ACB6-1A720F2FB39E}" type="slidenum">
              <a:rPr lang="en-GB" altLang="en-US"/>
              <a:pPr/>
              <a:t>‹#›</a:t>
            </a:fld>
            <a:endParaRPr lang="en-GB" altLang="en-US"/>
          </a:p>
        </p:txBody>
      </p:sp>
    </p:spTree>
    <p:extLst>
      <p:ext uri="{BB962C8B-B14F-4D97-AF65-F5344CB8AC3E}">
        <p14:creationId xmlns:p14="http://schemas.microsoft.com/office/powerpoint/2010/main" val="4136397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4EAD250E-1FBB-488F-98FA-E1FA3ABBEC66}" type="slidenum">
              <a:rPr lang="en-GB" altLang="en-US"/>
              <a:pPr/>
              <a:t>‹#›</a:t>
            </a:fld>
            <a:endParaRPr lang="en-GB" altLang="en-US"/>
          </a:p>
        </p:txBody>
      </p:sp>
    </p:spTree>
    <p:extLst>
      <p:ext uri="{BB962C8B-B14F-4D97-AF65-F5344CB8AC3E}">
        <p14:creationId xmlns:p14="http://schemas.microsoft.com/office/powerpoint/2010/main" val="3539244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AA3D4AD-D15E-4FBB-BDAE-BCAC4EA02F7A}" type="slidenum">
              <a:rPr lang="en-GB" altLang="en-US"/>
              <a:pPr/>
              <a:t>‹#›</a:t>
            </a:fld>
            <a:endParaRPr lang="en-GB" altLang="en-US"/>
          </a:p>
        </p:txBody>
      </p:sp>
    </p:spTree>
    <p:extLst>
      <p:ext uri="{BB962C8B-B14F-4D97-AF65-F5344CB8AC3E}">
        <p14:creationId xmlns:p14="http://schemas.microsoft.com/office/powerpoint/2010/main" val="39202565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9E3BB865-F914-46FF-9894-FAB7D8A84ACD}" type="slidenum">
              <a:rPr lang="en-GB" altLang="en-US"/>
              <a:pPr/>
              <a:t>‹#›</a:t>
            </a:fld>
            <a:endParaRPr lang="en-GB" altLang="en-US"/>
          </a:p>
        </p:txBody>
      </p:sp>
    </p:spTree>
    <p:extLst>
      <p:ext uri="{BB962C8B-B14F-4D97-AF65-F5344CB8AC3E}">
        <p14:creationId xmlns:p14="http://schemas.microsoft.com/office/powerpoint/2010/main" val="20347298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E29FC72F-A945-4998-B1A8-7441FDC6F887}" type="slidenum">
              <a:rPr lang="en-GB" altLang="en-US"/>
              <a:pPr/>
              <a:t>‹#›</a:t>
            </a:fld>
            <a:endParaRPr lang="en-GB" altLang="en-US"/>
          </a:p>
        </p:txBody>
      </p:sp>
    </p:spTree>
    <p:extLst>
      <p:ext uri="{BB962C8B-B14F-4D97-AF65-F5344CB8AC3E}">
        <p14:creationId xmlns:p14="http://schemas.microsoft.com/office/powerpoint/2010/main" val="41519261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FF5425E3-9290-472F-9B62-B06482616365}" type="slidenum">
              <a:rPr lang="en-GB" altLang="en-US"/>
              <a:pPr/>
              <a:t>‹#›</a:t>
            </a:fld>
            <a:endParaRPr lang="en-GB" altLang="en-US"/>
          </a:p>
        </p:txBody>
      </p:sp>
    </p:spTree>
    <p:extLst>
      <p:ext uri="{BB962C8B-B14F-4D97-AF65-F5344CB8AC3E}">
        <p14:creationId xmlns:p14="http://schemas.microsoft.com/office/powerpoint/2010/main" val="1218438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A72515F8-AD09-4E40-8F6B-2AE18404DEE8}" type="slidenum">
              <a:rPr lang="en-GB" altLang="en-US"/>
              <a:pPr/>
              <a:t>‹#›</a:t>
            </a:fld>
            <a:endParaRPr lang="en-GB" altLang="en-US"/>
          </a:p>
        </p:txBody>
      </p:sp>
    </p:spTree>
    <p:extLst>
      <p:ext uri="{BB962C8B-B14F-4D97-AF65-F5344CB8AC3E}">
        <p14:creationId xmlns:p14="http://schemas.microsoft.com/office/powerpoint/2010/main" val="12720959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ED261421-EF29-482E-8B08-206E7C1485F1}" type="slidenum">
              <a:rPr lang="en-GB" altLang="en-US"/>
              <a:pPr/>
              <a:t>‹#›</a:t>
            </a:fld>
            <a:endParaRPr lang="en-GB" altLang="en-US"/>
          </a:p>
        </p:txBody>
      </p:sp>
    </p:spTree>
    <p:extLst>
      <p:ext uri="{BB962C8B-B14F-4D97-AF65-F5344CB8AC3E}">
        <p14:creationId xmlns:p14="http://schemas.microsoft.com/office/powerpoint/2010/main" val="37363843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C524527-B4E5-4296-A65B-CE6477A5FA5B}" type="slidenum">
              <a:rPr lang="en-GB" altLang="en-US"/>
              <a:pPr/>
              <a:t>‹#›</a:t>
            </a:fld>
            <a:endParaRPr lang="en-GB" altLang="en-US"/>
          </a:p>
        </p:txBody>
      </p:sp>
    </p:spTree>
    <p:extLst>
      <p:ext uri="{BB962C8B-B14F-4D97-AF65-F5344CB8AC3E}">
        <p14:creationId xmlns:p14="http://schemas.microsoft.com/office/powerpoint/2010/main" val="2828245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DBDA91D1-A8FC-4439-B11B-5627346259A2}" type="slidenum">
              <a:rPr lang="en-GB" altLang="en-US"/>
              <a:pPr/>
              <a:t>‹#›</a:t>
            </a:fld>
            <a:endParaRPr lang="en-GB" altLang="en-US"/>
          </a:p>
        </p:txBody>
      </p:sp>
    </p:spTree>
    <p:extLst>
      <p:ext uri="{BB962C8B-B14F-4D97-AF65-F5344CB8AC3E}">
        <p14:creationId xmlns:p14="http://schemas.microsoft.com/office/powerpoint/2010/main" val="18857615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836613"/>
            <a:ext cx="6019800" cy="528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53AA0B8-C6B7-470C-A4A8-86B321CD2CC0}" type="slidenum">
              <a:rPr lang="en-GB" altLang="en-US"/>
              <a:pPr/>
              <a:t>‹#›</a:t>
            </a:fld>
            <a:endParaRPr lang="en-GB" altLang="en-US"/>
          </a:p>
        </p:txBody>
      </p:sp>
    </p:spTree>
    <p:extLst>
      <p:ext uri="{BB962C8B-B14F-4D97-AF65-F5344CB8AC3E}">
        <p14:creationId xmlns:p14="http://schemas.microsoft.com/office/powerpoint/2010/main" val="2215051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marL="857250" indent="-857250">
              <a:buClr>
                <a:srgbClr val="FF0000"/>
              </a:buClr>
              <a:buFont typeface="Wingdings" panose="05000000000000000000" pitchFamily="2" charset="2"/>
              <a:buChar char="Ø"/>
              <a:defRPr sz="6000"/>
            </a:lvl1pPr>
          </a:lstStyle>
          <a:p>
            <a:r>
              <a:rPr lang="en-US" dirty="0" smtClean="0"/>
              <a:t>Click to edit Master title style</a:t>
            </a:r>
            <a:endParaRPr lang="en-GB" dirty="0"/>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FF199EA-09FE-4D55-BD93-5E2397EA2E2A}" type="slidenum">
              <a:rPr lang="en-GB" altLang="en-US"/>
              <a:pPr/>
              <a:t>‹#›</a:t>
            </a:fld>
            <a:endParaRPr lang="en-GB" altLang="en-US"/>
          </a:p>
        </p:txBody>
      </p:sp>
    </p:spTree>
    <p:extLst>
      <p:ext uri="{BB962C8B-B14F-4D97-AF65-F5344CB8AC3E}">
        <p14:creationId xmlns:p14="http://schemas.microsoft.com/office/powerpoint/2010/main" val="1044328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6096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720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2E7B0C92-5048-4012-93EC-4B97427351DA}" type="slidenum">
              <a:rPr lang="en-GB" altLang="en-US"/>
              <a:pPr/>
              <a:t>‹#›</a:t>
            </a:fld>
            <a:endParaRPr lang="en-GB" altLang="en-US"/>
          </a:p>
        </p:txBody>
      </p:sp>
    </p:spTree>
    <p:extLst>
      <p:ext uri="{BB962C8B-B14F-4D97-AF65-F5344CB8AC3E}">
        <p14:creationId xmlns:p14="http://schemas.microsoft.com/office/powerpoint/2010/main" val="1990540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445C2201-A916-4212-AA1A-7AD1FBF2575A}" type="slidenum">
              <a:rPr lang="en-GB" altLang="en-US"/>
              <a:pPr/>
              <a:t>‹#›</a:t>
            </a:fld>
            <a:endParaRPr lang="en-GB" altLang="en-US"/>
          </a:p>
        </p:txBody>
      </p:sp>
    </p:spTree>
    <p:extLst>
      <p:ext uri="{BB962C8B-B14F-4D97-AF65-F5344CB8AC3E}">
        <p14:creationId xmlns:p14="http://schemas.microsoft.com/office/powerpoint/2010/main" val="487685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181796BA-25E6-4098-A364-AE9A210A1E86}" type="slidenum">
              <a:rPr lang="en-GB" altLang="en-US"/>
              <a:pPr/>
              <a:t>‹#›</a:t>
            </a:fld>
            <a:endParaRPr lang="en-GB" altLang="en-US"/>
          </a:p>
        </p:txBody>
      </p:sp>
    </p:spTree>
    <p:extLst>
      <p:ext uri="{BB962C8B-B14F-4D97-AF65-F5344CB8AC3E}">
        <p14:creationId xmlns:p14="http://schemas.microsoft.com/office/powerpoint/2010/main" val="139812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0A63BADE-838E-445E-B676-89A3087B2FD8}" type="slidenum">
              <a:rPr lang="en-GB" altLang="en-US"/>
              <a:pPr/>
              <a:t>‹#›</a:t>
            </a:fld>
            <a:endParaRPr lang="en-GB" altLang="en-US"/>
          </a:p>
        </p:txBody>
      </p:sp>
    </p:spTree>
    <p:extLst>
      <p:ext uri="{BB962C8B-B14F-4D97-AF65-F5344CB8AC3E}">
        <p14:creationId xmlns:p14="http://schemas.microsoft.com/office/powerpoint/2010/main" val="4145844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69E1B4C2-F607-46B4-B170-570A5CF796F1}" type="slidenum">
              <a:rPr lang="en-GB" altLang="en-US"/>
              <a:pPr/>
              <a:t>‹#›</a:t>
            </a:fld>
            <a:endParaRPr lang="en-GB" altLang="en-US"/>
          </a:p>
        </p:txBody>
      </p:sp>
    </p:spTree>
    <p:extLst>
      <p:ext uri="{BB962C8B-B14F-4D97-AF65-F5344CB8AC3E}">
        <p14:creationId xmlns:p14="http://schemas.microsoft.com/office/powerpoint/2010/main" val="166554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C096C2F2-507C-48EE-B1F2-410BF9C2422A}" type="slidenum">
              <a:rPr lang="en-GB" altLang="en-US"/>
              <a:pPr/>
              <a:t>‹#›</a:t>
            </a:fld>
            <a:endParaRPr lang="en-GB" altLang="en-US"/>
          </a:p>
        </p:txBody>
      </p:sp>
    </p:spTree>
    <p:extLst>
      <p:ext uri="{BB962C8B-B14F-4D97-AF65-F5344CB8AC3E}">
        <p14:creationId xmlns:p14="http://schemas.microsoft.com/office/powerpoint/2010/main" val="796450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DDDDD"/>
            </a:gs>
            <a:gs pos="100000">
              <a:schemeClr val="bg1"/>
            </a:gs>
          </a:gsLst>
          <a:lin ang="0" scaled="1"/>
        </a:gradFill>
        <a:effectLst/>
      </p:bgPr>
    </p:bg>
    <p:spTree>
      <p:nvGrpSpPr>
        <p:cNvPr id="1" name=""/>
        <p:cNvGrpSpPr/>
        <p:nvPr/>
      </p:nvGrpSpPr>
      <p:grpSpPr>
        <a:xfrm>
          <a:off x="0" y="0"/>
          <a:ext cx="0" cy="0"/>
          <a:chOff x="0" y="0"/>
          <a:chExt cx="0" cy="0"/>
        </a:xfrm>
      </p:grpSpPr>
      <p:sp>
        <p:nvSpPr>
          <p:cNvPr id="23433" name="Rectangle 905"/>
          <p:cNvSpPr>
            <a:spLocks noGrp="1" noChangeArrowheads="1"/>
          </p:cNvSpPr>
          <p:nvPr>
            <p:ph type="title"/>
          </p:nvPr>
        </p:nvSpPr>
        <p:spPr bwMode="auto">
          <a:xfrm>
            <a:off x="1042988" y="1052513"/>
            <a:ext cx="7772400"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3434" name="Rectangle 906"/>
          <p:cNvSpPr>
            <a:spLocks noGrp="1" noChangeArrowheads="1"/>
          </p:cNvSpPr>
          <p:nvPr>
            <p:ph type="body" idx="1"/>
          </p:nvPr>
        </p:nvSpPr>
        <p:spPr bwMode="auto">
          <a:xfrm>
            <a:off x="6096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3435" name="Rectangle 907"/>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GB" altLang="en-US"/>
          </a:p>
        </p:txBody>
      </p:sp>
      <p:sp>
        <p:nvSpPr>
          <p:cNvPr id="23436" name="Rectangle 90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GB" altLang="en-US"/>
          </a:p>
        </p:txBody>
      </p:sp>
      <p:sp>
        <p:nvSpPr>
          <p:cNvPr id="23437" name="Rectangle 909"/>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764115DA-610C-4E53-8B79-E90B7E664C70}" type="slidenum">
              <a:rPr lang="en-GB" altLang="en-US"/>
              <a:pPr/>
              <a:t>‹#›</a:t>
            </a:fld>
            <a:endParaRPr lang="en-GB" altLang="en-US"/>
          </a:p>
        </p:txBody>
      </p:sp>
      <p:pic>
        <p:nvPicPr>
          <p:cNvPr id="23448" name="Picture 920" descr="iStock_000017924327Large_cloud image"/>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4000" cy="836613"/>
          </a:xfrm>
          <a:prstGeom prst="rect">
            <a:avLst/>
          </a:prstGeom>
          <a:noFill/>
          <a:extLst>
            <a:ext uri="{909E8E84-426E-40DD-AFC4-6F175D3DCCD1}">
              <a14:hiddenFill xmlns:a14="http://schemas.microsoft.com/office/drawing/2010/main">
                <a:solidFill>
                  <a:srgbClr val="FFFFFF"/>
                </a:solidFill>
              </a14:hiddenFill>
            </a:ext>
          </a:extLst>
        </p:spPr>
      </p:pic>
      <p:sp>
        <p:nvSpPr>
          <p:cNvPr id="23449" name="Text Box 921"/>
          <p:cNvSpPr txBox="1">
            <a:spLocks noChangeArrowheads="1"/>
          </p:cNvSpPr>
          <p:nvPr userDrawn="1"/>
        </p:nvSpPr>
        <p:spPr bwMode="auto">
          <a:xfrm>
            <a:off x="468313" y="188913"/>
            <a:ext cx="35988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a:solidFill>
                  <a:srgbClr val="FF3300"/>
                </a:solidFill>
              </a:rPr>
              <a:t>Learning for everyone…</a:t>
            </a:r>
          </a:p>
        </p:txBody>
      </p:sp>
      <p:pic>
        <p:nvPicPr>
          <p:cNvPr id="23453" name="Picture 925" descr="FW Solutions 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205663" y="6188075"/>
            <a:ext cx="1938337" cy="66992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76"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Narrow" panose="020B0606020202030204" pitchFamily="34" charset="0"/>
        </a:defRPr>
      </a:lvl2pPr>
      <a:lvl3pPr algn="ctr" rtl="0" fontAlgn="base">
        <a:spcBef>
          <a:spcPct val="0"/>
        </a:spcBef>
        <a:spcAft>
          <a:spcPct val="0"/>
        </a:spcAft>
        <a:defRPr sz="4400">
          <a:solidFill>
            <a:schemeClr val="tx2"/>
          </a:solidFill>
          <a:latin typeface="Arial Narrow" panose="020B0606020202030204" pitchFamily="34" charset="0"/>
        </a:defRPr>
      </a:lvl3pPr>
      <a:lvl4pPr algn="ctr" rtl="0" fontAlgn="base">
        <a:spcBef>
          <a:spcPct val="0"/>
        </a:spcBef>
        <a:spcAft>
          <a:spcPct val="0"/>
        </a:spcAft>
        <a:defRPr sz="4400">
          <a:solidFill>
            <a:schemeClr val="tx2"/>
          </a:solidFill>
          <a:latin typeface="Arial Narrow" panose="020B0606020202030204" pitchFamily="34" charset="0"/>
        </a:defRPr>
      </a:lvl4pPr>
      <a:lvl5pPr algn="ctr" rtl="0" fontAlgn="base">
        <a:spcBef>
          <a:spcPct val="0"/>
        </a:spcBef>
        <a:spcAft>
          <a:spcPct val="0"/>
        </a:spcAft>
        <a:defRPr sz="4400">
          <a:solidFill>
            <a:schemeClr val="tx2"/>
          </a:solidFill>
          <a:latin typeface="Arial Narrow" panose="020B0606020202030204" pitchFamily="34" charset="0"/>
        </a:defRPr>
      </a:lvl5pPr>
      <a:lvl6pPr marL="457200" algn="ctr" rtl="0" fontAlgn="base">
        <a:spcBef>
          <a:spcPct val="0"/>
        </a:spcBef>
        <a:spcAft>
          <a:spcPct val="0"/>
        </a:spcAft>
        <a:defRPr sz="4400">
          <a:solidFill>
            <a:schemeClr val="tx2"/>
          </a:solidFill>
          <a:latin typeface="Arial Narrow" panose="020B0606020202030204" pitchFamily="34" charset="0"/>
        </a:defRPr>
      </a:lvl6pPr>
      <a:lvl7pPr marL="914400" algn="ctr" rtl="0" fontAlgn="base">
        <a:spcBef>
          <a:spcPct val="0"/>
        </a:spcBef>
        <a:spcAft>
          <a:spcPct val="0"/>
        </a:spcAft>
        <a:defRPr sz="4400">
          <a:solidFill>
            <a:schemeClr val="tx2"/>
          </a:solidFill>
          <a:latin typeface="Arial Narrow" panose="020B0606020202030204" pitchFamily="34" charset="0"/>
        </a:defRPr>
      </a:lvl7pPr>
      <a:lvl8pPr marL="1371600" algn="ctr" rtl="0" fontAlgn="base">
        <a:spcBef>
          <a:spcPct val="0"/>
        </a:spcBef>
        <a:spcAft>
          <a:spcPct val="0"/>
        </a:spcAft>
        <a:defRPr sz="4400">
          <a:solidFill>
            <a:schemeClr val="tx2"/>
          </a:solidFill>
          <a:latin typeface="Arial Narrow" panose="020B0606020202030204" pitchFamily="34" charset="0"/>
        </a:defRPr>
      </a:lvl8pPr>
      <a:lvl9pPr marL="1828800" algn="ctr" rtl="0" fontAlgn="base">
        <a:spcBef>
          <a:spcPct val="0"/>
        </a:spcBef>
        <a:spcAft>
          <a:spcPct val="0"/>
        </a:spcAft>
        <a:defRPr sz="4400">
          <a:solidFill>
            <a:schemeClr val="tx2"/>
          </a:solidFill>
          <a:latin typeface="Arial Narrow" panose="020B0606020202030204" pitchFamily="34" charset="0"/>
        </a:defRPr>
      </a:lvl9pPr>
    </p:titleStyle>
    <p:bodyStyle>
      <a:lvl1pPr marL="342900" indent="-342900" algn="l" rtl="0" fontAlgn="base">
        <a:spcBef>
          <a:spcPct val="20000"/>
        </a:spcBef>
        <a:spcAft>
          <a:spcPct val="0"/>
        </a:spcAft>
        <a:buBlip>
          <a:blip r:embed="rId16"/>
        </a:buBlip>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DDDDDD"/>
            </a:gs>
            <a:gs pos="100000">
              <a:schemeClr val="bg1"/>
            </a:gs>
          </a:gsLst>
          <a:lin ang="0" scaled="1"/>
        </a:gra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bwMode="auto">
          <a:xfrm>
            <a:off x="457200" y="836613"/>
            <a:ext cx="8229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3619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3619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Narrow" panose="020B0606020202030204" pitchFamily="34" charset="0"/>
              </a:defRPr>
            </a:lvl1pPr>
          </a:lstStyle>
          <a:p>
            <a:endParaRPr lang="en-GB" altLang="en-US"/>
          </a:p>
        </p:txBody>
      </p:sp>
      <p:sp>
        <p:nvSpPr>
          <p:cNvPr id="13619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Narrow" panose="020B0606020202030204" pitchFamily="34" charset="0"/>
              </a:defRPr>
            </a:lvl1pPr>
          </a:lstStyle>
          <a:p>
            <a:endParaRPr lang="en-GB" altLang="en-US"/>
          </a:p>
        </p:txBody>
      </p:sp>
      <p:sp>
        <p:nvSpPr>
          <p:cNvPr id="13619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Narrow" panose="020B0606020202030204" pitchFamily="34" charset="0"/>
              </a:defRPr>
            </a:lvl1pPr>
          </a:lstStyle>
          <a:p>
            <a:fld id="{60F06DF8-55A8-4774-9B74-6B6349E03E4C}" type="slidenum">
              <a:rPr lang="en-GB" altLang="en-US"/>
              <a:pPr/>
              <a:t>‹#›</a:t>
            </a:fld>
            <a:endParaRPr lang="en-GB" altLang="en-US"/>
          </a:p>
        </p:txBody>
      </p:sp>
      <p:pic>
        <p:nvPicPr>
          <p:cNvPr id="136199" name="Picture 7" descr="iStock_000017924327Large_cloud image"/>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836613"/>
          </a:xfrm>
          <a:prstGeom prst="rect">
            <a:avLst/>
          </a:prstGeom>
          <a:noFill/>
          <a:extLst>
            <a:ext uri="{909E8E84-426E-40DD-AFC4-6F175D3DCCD1}">
              <a14:hiddenFill xmlns:a14="http://schemas.microsoft.com/office/drawing/2010/main">
                <a:solidFill>
                  <a:srgbClr val="FFFFFF"/>
                </a:solidFill>
              </a14:hiddenFill>
            </a:ext>
          </a:extLst>
        </p:spPr>
      </p:pic>
      <p:sp>
        <p:nvSpPr>
          <p:cNvPr id="136200" name="Text Box 8"/>
          <p:cNvSpPr txBox="1">
            <a:spLocks noChangeArrowheads="1"/>
          </p:cNvSpPr>
          <p:nvPr userDrawn="1"/>
        </p:nvSpPr>
        <p:spPr bwMode="auto">
          <a:xfrm>
            <a:off x="323850" y="115888"/>
            <a:ext cx="4752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a:solidFill>
                  <a:srgbClr val="FF3300"/>
                </a:solidFill>
              </a:rPr>
              <a:t>Learning for everyone…</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ctrTitle"/>
          </p:nvPr>
        </p:nvSpPr>
        <p:spPr>
          <a:xfrm>
            <a:off x="1403350" y="1773238"/>
            <a:ext cx="7315200" cy="1243012"/>
          </a:xfrm>
        </p:spPr>
        <p:txBody>
          <a:bodyPr anchor="ctr"/>
          <a:lstStyle/>
          <a:p>
            <a:r>
              <a:rPr lang="en-GB" altLang="en-US" sz="3200" dirty="0" smtClean="0">
                <a:latin typeface="+mn-lt"/>
              </a:rPr>
              <a:t>Business Administration Level 4</a:t>
            </a:r>
            <a:endParaRPr lang="en-GB" altLang="en-US" sz="3200" dirty="0">
              <a:latin typeface="+mn-lt"/>
            </a:endParaRPr>
          </a:p>
        </p:txBody>
      </p:sp>
      <p:sp>
        <p:nvSpPr>
          <p:cNvPr id="3" name="Rectangle 2"/>
          <p:cNvSpPr txBox="1">
            <a:spLocks noChangeArrowheads="1"/>
          </p:cNvSpPr>
          <p:nvPr/>
        </p:nvSpPr>
        <p:spPr bwMode="auto">
          <a:xfrm>
            <a:off x="1187624" y="3789040"/>
            <a:ext cx="7344816" cy="1243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Narrow" panose="020B0606020202030204" pitchFamily="34" charset="0"/>
              </a:defRPr>
            </a:lvl2pPr>
            <a:lvl3pPr algn="ctr" rtl="0" fontAlgn="base">
              <a:spcBef>
                <a:spcPct val="0"/>
              </a:spcBef>
              <a:spcAft>
                <a:spcPct val="0"/>
              </a:spcAft>
              <a:defRPr sz="4400">
                <a:solidFill>
                  <a:schemeClr val="tx2"/>
                </a:solidFill>
                <a:latin typeface="Arial Narrow" panose="020B0606020202030204" pitchFamily="34" charset="0"/>
              </a:defRPr>
            </a:lvl3pPr>
            <a:lvl4pPr algn="ctr" rtl="0" fontAlgn="base">
              <a:spcBef>
                <a:spcPct val="0"/>
              </a:spcBef>
              <a:spcAft>
                <a:spcPct val="0"/>
              </a:spcAft>
              <a:defRPr sz="4400">
                <a:solidFill>
                  <a:schemeClr val="tx2"/>
                </a:solidFill>
                <a:latin typeface="Arial Narrow" panose="020B0606020202030204" pitchFamily="34" charset="0"/>
              </a:defRPr>
            </a:lvl4pPr>
            <a:lvl5pPr algn="ctr" rtl="0" fontAlgn="base">
              <a:spcBef>
                <a:spcPct val="0"/>
              </a:spcBef>
              <a:spcAft>
                <a:spcPct val="0"/>
              </a:spcAft>
              <a:defRPr sz="4400">
                <a:solidFill>
                  <a:schemeClr val="tx2"/>
                </a:solidFill>
                <a:latin typeface="Arial Narrow" panose="020B0606020202030204" pitchFamily="34" charset="0"/>
              </a:defRPr>
            </a:lvl5pPr>
            <a:lvl6pPr marL="457200" algn="ctr" rtl="0" fontAlgn="base">
              <a:spcBef>
                <a:spcPct val="0"/>
              </a:spcBef>
              <a:spcAft>
                <a:spcPct val="0"/>
              </a:spcAft>
              <a:defRPr sz="4400">
                <a:solidFill>
                  <a:schemeClr val="tx2"/>
                </a:solidFill>
                <a:latin typeface="Arial Narrow" panose="020B0606020202030204" pitchFamily="34" charset="0"/>
              </a:defRPr>
            </a:lvl6pPr>
            <a:lvl7pPr marL="914400" algn="ctr" rtl="0" fontAlgn="base">
              <a:spcBef>
                <a:spcPct val="0"/>
              </a:spcBef>
              <a:spcAft>
                <a:spcPct val="0"/>
              </a:spcAft>
              <a:defRPr sz="4400">
                <a:solidFill>
                  <a:schemeClr val="tx2"/>
                </a:solidFill>
                <a:latin typeface="Arial Narrow" panose="020B0606020202030204" pitchFamily="34" charset="0"/>
              </a:defRPr>
            </a:lvl7pPr>
            <a:lvl8pPr marL="1371600" algn="ctr" rtl="0" fontAlgn="base">
              <a:spcBef>
                <a:spcPct val="0"/>
              </a:spcBef>
              <a:spcAft>
                <a:spcPct val="0"/>
              </a:spcAft>
              <a:defRPr sz="4400">
                <a:solidFill>
                  <a:schemeClr val="tx2"/>
                </a:solidFill>
                <a:latin typeface="Arial Narrow" panose="020B0606020202030204" pitchFamily="34" charset="0"/>
              </a:defRPr>
            </a:lvl8pPr>
            <a:lvl9pPr marL="1828800" algn="ctr" rtl="0" fontAlgn="base">
              <a:spcBef>
                <a:spcPct val="0"/>
              </a:spcBef>
              <a:spcAft>
                <a:spcPct val="0"/>
              </a:spcAft>
              <a:defRPr sz="4400">
                <a:solidFill>
                  <a:schemeClr val="tx2"/>
                </a:solidFill>
                <a:latin typeface="Arial Narrow" panose="020B0606020202030204" pitchFamily="34" charset="0"/>
              </a:defRPr>
            </a:lvl9pPr>
          </a:lstStyle>
          <a:p>
            <a:pPr algn="l"/>
            <a:r>
              <a:rPr lang="en-GB" altLang="en-US" sz="2000" dirty="0" smtClean="0">
                <a:latin typeface="Arial" panose="020B0604020202020204" pitchFamily="34" charset="0"/>
                <a:cs typeface="Arial" panose="020B0604020202020204" pitchFamily="34" charset="0"/>
              </a:rPr>
              <a:t>Unit 5 Presentation</a:t>
            </a:r>
            <a:br>
              <a:rPr lang="en-GB" altLang="en-US" sz="2000" dirty="0" smtClean="0">
                <a:latin typeface="Arial" panose="020B0604020202020204" pitchFamily="34" charset="0"/>
                <a:cs typeface="Arial" panose="020B0604020202020204" pitchFamily="34" charset="0"/>
              </a:rPr>
            </a:br>
            <a:r>
              <a:rPr lang="en-GB" altLang="en-US" sz="2000" dirty="0" smtClean="0">
                <a:latin typeface="Arial" panose="020B0604020202020204" pitchFamily="34" charset="0"/>
                <a:cs typeface="Arial" panose="020B0604020202020204" pitchFamily="34" charset="0"/>
              </a:rPr>
              <a:t>Learning Outcome 1 – 1.1</a:t>
            </a:r>
            <a:endParaRPr lang="en-GB" altLang="en-US" sz="2000"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t>Aims and </a:t>
            </a:r>
            <a:r>
              <a:rPr lang="en-GB" sz="2400" dirty="0" smtClean="0"/>
              <a:t>Objectives</a:t>
            </a:r>
            <a:endParaRPr lang="en-GB" sz="2400" dirty="0"/>
          </a:p>
        </p:txBody>
      </p:sp>
      <p:sp>
        <p:nvSpPr>
          <p:cNvPr id="3" name="Content Placeholder 2"/>
          <p:cNvSpPr>
            <a:spLocks noGrp="1"/>
          </p:cNvSpPr>
          <p:nvPr>
            <p:ph idx="1"/>
          </p:nvPr>
        </p:nvSpPr>
        <p:spPr>
          <a:xfrm>
            <a:off x="609600" y="1763713"/>
            <a:ext cx="7772400" cy="4332287"/>
          </a:xfrm>
        </p:spPr>
        <p:txBody>
          <a:bodyPr/>
          <a:lstStyle/>
          <a:p>
            <a:pPr marL="0" indent="0">
              <a:buNone/>
            </a:pPr>
            <a:r>
              <a:rPr lang="en-GB" sz="2400" dirty="0" smtClean="0"/>
              <a:t>The </a:t>
            </a:r>
            <a:r>
              <a:rPr lang="en-GB" sz="2400" dirty="0"/>
              <a:t>aim of this presentation is to deliver underpinning knowledge for the defined learning outcome.</a:t>
            </a:r>
          </a:p>
          <a:p>
            <a:pPr marL="0" indent="0">
              <a:buNone/>
            </a:pPr>
            <a:endParaRPr lang="en-GB" sz="2400" dirty="0" smtClean="0"/>
          </a:p>
          <a:p>
            <a:pPr marL="0" indent="0">
              <a:buNone/>
            </a:pPr>
            <a:r>
              <a:rPr lang="en-GB" sz="2400" dirty="0" smtClean="0"/>
              <a:t>The </a:t>
            </a:r>
            <a:r>
              <a:rPr lang="en-GB" sz="2400" dirty="0"/>
              <a:t>objective is to enhance learning and subject knowledge to allow formal assessment of the detailed assessment criteria within the detailed learning outcome. Wherever possible links to Equality and Diversity will be embedded. </a:t>
            </a:r>
            <a:endParaRPr lang="en-GB" sz="2400" dirty="0"/>
          </a:p>
        </p:txBody>
      </p:sp>
    </p:spTree>
    <p:extLst>
      <p:ext uri="{BB962C8B-B14F-4D97-AF65-F5344CB8AC3E}">
        <p14:creationId xmlns:p14="http://schemas.microsoft.com/office/powerpoint/2010/main" val="3580628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52512"/>
            <a:ext cx="8205788" cy="792311"/>
          </a:xfrm>
        </p:spPr>
        <p:txBody>
          <a:bodyPr/>
          <a:lstStyle/>
          <a:p>
            <a:pPr algn="l"/>
            <a:r>
              <a:rPr lang="en-GB" sz="1800" dirty="0"/>
              <a:t>Analyse the requirements, advantages and limitations of </a:t>
            </a:r>
            <a:r>
              <a:rPr lang="en-GB" sz="1800" dirty="0" smtClean="0"/>
              <a:t>different ways </a:t>
            </a:r>
            <a:r>
              <a:rPr lang="en-GB" sz="1800" dirty="0"/>
              <a:t>of storing and managing information in an organisation</a:t>
            </a:r>
            <a:endParaRPr lang="en-GB" sz="1800" dirty="0"/>
          </a:p>
        </p:txBody>
      </p:sp>
      <p:sp>
        <p:nvSpPr>
          <p:cNvPr id="3" name="Content Placeholder 2"/>
          <p:cNvSpPr>
            <a:spLocks noGrp="1"/>
          </p:cNvSpPr>
          <p:nvPr>
            <p:ph idx="1"/>
          </p:nvPr>
        </p:nvSpPr>
        <p:spPr/>
        <p:txBody>
          <a:bodyPr/>
          <a:lstStyle/>
          <a:p>
            <a:pPr>
              <a:buClr>
                <a:srgbClr val="FF0000"/>
              </a:buClr>
              <a:buFont typeface="Wingdings" panose="05000000000000000000" pitchFamily="2" charset="2"/>
              <a:buChar char="Ø"/>
            </a:pPr>
            <a:r>
              <a:rPr lang="en-GB" sz="2400" dirty="0"/>
              <a:t>Information and </a:t>
            </a:r>
            <a:r>
              <a:rPr lang="en-GB" sz="2400" dirty="0" smtClean="0"/>
              <a:t>Data relates to the sources and types of information being held by an organisation. </a:t>
            </a:r>
          </a:p>
          <a:p>
            <a:pPr>
              <a:buClr>
                <a:srgbClr val="FF0000"/>
              </a:buClr>
              <a:buFont typeface="Wingdings" panose="05000000000000000000" pitchFamily="2" charset="2"/>
              <a:buChar char="Ø"/>
            </a:pPr>
            <a:r>
              <a:rPr lang="en-GB" sz="2400" dirty="0" smtClean="0"/>
              <a:t>Different types of information may be able to be stored in different ways dependant on the </a:t>
            </a:r>
            <a:r>
              <a:rPr lang="en-GB" sz="2400" i="1" dirty="0" smtClean="0"/>
              <a:t>Information Requirements. </a:t>
            </a:r>
            <a:r>
              <a:rPr lang="en-GB" sz="2400" dirty="0" smtClean="0"/>
              <a:t>This relates to the need to keeps some types of information safe and away from general access</a:t>
            </a:r>
            <a:endParaRPr lang="en-GB" sz="2400" dirty="0"/>
          </a:p>
        </p:txBody>
      </p:sp>
    </p:spTree>
    <p:extLst>
      <p:ext uri="{BB962C8B-B14F-4D97-AF65-F5344CB8AC3E}">
        <p14:creationId xmlns:p14="http://schemas.microsoft.com/office/powerpoint/2010/main" val="4240785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52512"/>
            <a:ext cx="8205788" cy="792311"/>
          </a:xfrm>
        </p:spPr>
        <p:txBody>
          <a:bodyPr/>
          <a:lstStyle/>
          <a:p>
            <a:pPr algn="l"/>
            <a:r>
              <a:rPr lang="en-GB" sz="1800" dirty="0"/>
              <a:t>Analyse the requirements, advantages and limitations of </a:t>
            </a:r>
            <a:r>
              <a:rPr lang="en-GB" sz="1800" dirty="0" smtClean="0"/>
              <a:t>different ways </a:t>
            </a:r>
            <a:r>
              <a:rPr lang="en-GB" sz="1800" dirty="0"/>
              <a:t>of storing and managing information in an organisation</a:t>
            </a:r>
            <a:endParaRPr lang="en-GB" sz="1800" dirty="0"/>
          </a:p>
        </p:txBody>
      </p:sp>
      <p:sp>
        <p:nvSpPr>
          <p:cNvPr id="3" name="Content Placeholder 2"/>
          <p:cNvSpPr>
            <a:spLocks noGrp="1"/>
          </p:cNvSpPr>
          <p:nvPr>
            <p:ph idx="1"/>
          </p:nvPr>
        </p:nvSpPr>
        <p:spPr/>
        <p:txBody>
          <a:bodyPr/>
          <a:lstStyle/>
          <a:p>
            <a:pPr>
              <a:buClr>
                <a:srgbClr val="FF0000"/>
              </a:buClr>
              <a:buFont typeface="Wingdings" panose="05000000000000000000" pitchFamily="2" charset="2"/>
              <a:buChar char="Ø"/>
            </a:pPr>
            <a:r>
              <a:rPr lang="en-GB" sz="2400" i="1" dirty="0" smtClean="0"/>
              <a:t>Information Requirements. </a:t>
            </a:r>
            <a:r>
              <a:rPr lang="en-GB" sz="2400" dirty="0" smtClean="0"/>
              <a:t>This relates to the needs of the information! Is it internal information generated within the organisation?</a:t>
            </a:r>
          </a:p>
          <a:p>
            <a:pPr>
              <a:buClr>
                <a:srgbClr val="FF0000"/>
              </a:buClr>
              <a:buFont typeface="Wingdings" panose="05000000000000000000" pitchFamily="2" charset="2"/>
              <a:buChar char="Ø"/>
            </a:pPr>
            <a:r>
              <a:rPr lang="en-GB" sz="2400" dirty="0" smtClean="0"/>
              <a:t>Is it external information generated by other sources?</a:t>
            </a:r>
          </a:p>
          <a:p>
            <a:pPr>
              <a:buClr>
                <a:srgbClr val="FF0000"/>
              </a:buClr>
              <a:buFont typeface="Wingdings" panose="05000000000000000000" pitchFamily="2" charset="2"/>
              <a:buChar char="Ø"/>
            </a:pPr>
            <a:r>
              <a:rPr lang="en-GB" sz="2400" dirty="0" smtClean="0"/>
              <a:t>Is the information secure and needs to be stored safely </a:t>
            </a:r>
            <a:r>
              <a:rPr lang="en-GB" sz="2400" dirty="0"/>
              <a:t>away from general </a:t>
            </a:r>
            <a:r>
              <a:rPr lang="en-GB" sz="2400" dirty="0" smtClean="0"/>
              <a:t>access?</a:t>
            </a:r>
            <a:endParaRPr lang="en-GB" sz="2400" dirty="0"/>
          </a:p>
          <a:p>
            <a:pPr>
              <a:buClr>
                <a:srgbClr val="FF0000"/>
              </a:buClr>
              <a:buFont typeface="Wingdings" panose="05000000000000000000" pitchFamily="2" charset="2"/>
              <a:buChar char="Ø"/>
            </a:pPr>
            <a:r>
              <a:rPr lang="en-GB" sz="2400" dirty="0" smtClean="0"/>
              <a:t> Is the information personal, secret, relating to accounts, payroll etc.</a:t>
            </a:r>
          </a:p>
          <a:p>
            <a:pPr>
              <a:buClr>
                <a:srgbClr val="FF0000"/>
              </a:buClr>
              <a:buFont typeface="Wingdings" panose="05000000000000000000" pitchFamily="2" charset="2"/>
              <a:buChar char="Ø"/>
            </a:pPr>
            <a:r>
              <a:rPr lang="en-GB" sz="2400" dirty="0" smtClean="0"/>
              <a:t>Is the information about marketing, customer service and need distributing widely?</a:t>
            </a:r>
          </a:p>
        </p:txBody>
      </p:sp>
    </p:spTree>
    <p:extLst>
      <p:ext uri="{BB962C8B-B14F-4D97-AF65-F5344CB8AC3E}">
        <p14:creationId xmlns:p14="http://schemas.microsoft.com/office/powerpoint/2010/main" val="3100086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52512"/>
            <a:ext cx="8205788" cy="792311"/>
          </a:xfrm>
        </p:spPr>
        <p:txBody>
          <a:bodyPr/>
          <a:lstStyle/>
          <a:p>
            <a:pPr algn="l"/>
            <a:r>
              <a:rPr lang="en-GB" sz="1800" dirty="0"/>
              <a:t>Analyse the requirements, advantages and limitations of </a:t>
            </a:r>
            <a:r>
              <a:rPr lang="en-GB" sz="1800" dirty="0" smtClean="0"/>
              <a:t>different ways </a:t>
            </a:r>
            <a:r>
              <a:rPr lang="en-GB" sz="1800" dirty="0"/>
              <a:t>of storing and managing information in an organisation</a:t>
            </a:r>
            <a:endParaRPr lang="en-GB" sz="1800" dirty="0"/>
          </a:p>
        </p:txBody>
      </p:sp>
      <p:sp>
        <p:nvSpPr>
          <p:cNvPr id="3" name="Content Placeholder 2"/>
          <p:cNvSpPr>
            <a:spLocks noGrp="1"/>
          </p:cNvSpPr>
          <p:nvPr>
            <p:ph idx="1"/>
          </p:nvPr>
        </p:nvSpPr>
        <p:spPr/>
        <p:txBody>
          <a:bodyPr/>
          <a:lstStyle/>
          <a:p>
            <a:pPr>
              <a:buClr>
                <a:srgbClr val="FF0000"/>
              </a:buClr>
              <a:buFont typeface="Wingdings" panose="05000000000000000000" pitchFamily="2" charset="2"/>
              <a:buChar char="Ø"/>
            </a:pPr>
            <a:r>
              <a:rPr lang="en-GB" sz="2400" i="1" dirty="0" smtClean="0"/>
              <a:t>Ways of storing Information </a:t>
            </a:r>
            <a:r>
              <a:rPr lang="en-GB" sz="2400" dirty="0" smtClean="0"/>
              <a:t>relates to such things as: </a:t>
            </a:r>
          </a:p>
          <a:p>
            <a:pPr>
              <a:buClr>
                <a:srgbClr val="FF0000"/>
              </a:buClr>
              <a:buFont typeface="Wingdings" panose="05000000000000000000" pitchFamily="2" charset="2"/>
              <a:buChar char="Ø"/>
            </a:pPr>
            <a:r>
              <a:rPr lang="en-GB" sz="2400" dirty="0"/>
              <a:t>T</a:t>
            </a:r>
            <a:r>
              <a:rPr lang="en-GB" sz="2400" dirty="0" smtClean="0"/>
              <a:t>he location of the information, is it stored locally or in a remote setting?</a:t>
            </a:r>
          </a:p>
          <a:p>
            <a:pPr>
              <a:buClr>
                <a:srgbClr val="FF0000"/>
              </a:buClr>
              <a:buFont typeface="Wingdings" panose="05000000000000000000" pitchFamily="2" charset="2"/>
              <a:buChar char="Ø"/>
            </a:pPr>
            <a:r>
              <a:rPr lang="en-GB" sz="2400" dirty="0" smtClean="0"/>
              <a:t>Is it cloud based or held on a server?</a:t>
            </a:r>
          </a:p>
          <a:p>
            <a:pPr>
              <a:buClr>
                <a:srgbClr val="FF0000"/>
              </a:buClr>
              <a:buFont typeface="Wingdings" panose="05000000000000000000" pitchFamily="2" charset="2"/>
              <a:buChar char="Ø"/>
            </a:pPr>
            <a:r>
              <a:rPr lang="en-GB" sz="2400" dirty="0" smtClean="0"/>
              <a:t>How is the information organised and stored dependant on its own needs?</a:t>
            </a:r>
          </a:p>
          <a:p>
            <a:pPr>
              <a:buClr>
                <a:srgbClr val="FF0000"/>
              </a:buClr>
              <a:buFont typeface="Wingdings" panose="05000000000000000000" pitchFamily="2" charset="2"/>
              <a:buChar char="Ø"/>
            </a:pPr>
            <a:r>
              <a:rPr lang="en-GB" sz="2400" dirty="0" smtClean="0"/>
              <a:t>How is information retrieved?</a:t>
            </a:r>
          </a:p>
          <a:p>
            <a:pPr>
              <a:buClr>
                <a:srgbClr val="FF0000"/>
              </a:buClr>
              <a:buFont typeface="Wingdings" panose="05000000000000000000" pitchFamily="2" charset="2"/>
              <a:buChar char="Ø"/>
            </a:pPr>
            <a:r>
              <a:rPr lang="en-GB" sz="2400" dirty="0" smtClean="0"/>
              <a:t>How is the information archived? </a:t>
            </a:r>
          </a:p>
          <a:p>
            <a:pPr>
              <a:buClr>
                <a:srgbClr val="FF0000"/>
              </a:buClr>
              <a:buFont typeface="Wingdings" panose="05000000000000000000" pitchFamily="2" charset="2"/>
              <a:buChar char="Ø"/>
            </a:pPr>
            <a:r>
              <a:rPr lang="en-GB" sz="2400" dirty="0" smtClean="0"/>
              <a:t>Is the information data Protected?</a:t>
            </a:r>
          </a:p>
        </p:txBody>
      </p:sp>
    </p:spTree>
    <p:extLst>
      <p:ext uri="{BB962C8B-B14F-4D97-AF65-F5344CB8AC3E}">
        <p14:creationId xmlns:p14="http://schemas.microsoft.com/office/powerpoint/2010/main" val="466965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52512"/>
            <a:ext cx="8205788" cy="792311"/>
          </a:xfrm>
        </p:spPr>
        <p:txBody>
          <a:bodyPr/>
          <a:lstStyle/>
          <a:p>
            <a:pPr algn="l"/>
            <a:r>
              <a:rPr lang="en-GB" sz="1800" dirty="0"/>
              <a:t>Analyse the requirements, advantages and limitations of </a:t>
            </a:r>
            <a:r>
              <a:rPr lang="en-GB" sz="1800" dirty="0" smtClean="0"/>
              <a:t>different ways </a:t>
            </a:r>
            <a:r>
              <a:rPr lang="en-GB" sz="1800" dirty="0"/>
              <a:t>of storing and managing information in an organisation</a:t>
            </a:r>
            <a:endParaRPr lang="en-GB" sz="1800" dirty="0"/>
          </a:p>
        </p:txBody>
      </p:sp>
      <p:sp>
        <p:nvSpPr>
          <p:cNvPr id="3" name="Content Placeholder 2"/>
          <p:cNvSpPr>
            <a:spLocks noGrp="1"/>
          </p:cNvSpPr>
          <p:nvPr>
            <p:ph idx="1"/>
          </p:nvPr>
        </p:nvSpPr>
        <p:spPr/>
        <p:txBody>
          <a:bodyPr/>
          <a:lstStyle/>
          <a:p>
            <a:pPr>
              <a:buClr>
                <a:srgbClr val="FF0000"/>
              </a:buClr>
              <a:buFont typeface="Wingdings" panose="05000000000000000000" pitchFamily="2" charset="2"/>
              <a:buChar char="Ø"/>
            </a:pPr>
            <a:r>
              <a:rPr lang="en-GB" sz="2400" i="1" dirty="0" smtClean="0"/>
              <a:t>Ways of managing Information </a:t>
            </a:r>
            <a:r>
              <a:rPr lang="en-GB" sz="2400" dirty="0" smtClean="0"/>
              <a:t>relates to such things as: </a:t>
            </a:r>
          </a:p>
          <a:p>
            <a:pPr>
              <a:buClr>
                <a:srgbClr val="FF0000"/>
              </a:buClr>
              <a:buFont typeface="Wingdings" panose="05000000000000000000" pitchFamily="2" charset="2"/>
              <a:buChar char="Ø"/>
            </a:pPr>
            <a:r>
              <a:rPr lang="en-GB" sz="2400" dirty="0" smtClean="0"/>
              <a:t>The processes involved with each piece of information</a:t>
            </a:r>
          </a:p>
          <a:p>
            <a:pPr>
              <a:buClr>
                <a:srgbClr val="FF0000"/>
              </a:buClr>
              <a:buFont typeface="Wingdings" panose="05000000000000000000" pitchFamily="2" charset="2"/>
              <a:buChar char="Ø"/>
            </a:pPr>
            <a:r>
              <a:rPr lang="en-GB" sz="2400" dirty="0" smtClean="0"/>
              <a:t>The staff and security involved</a:t>
            </a:r>
          </a:p>
          <a:p>
            <a:pPr>
              <a:buClr>
                <a:srgbClr val="FF0000"/>
              </a:buClr>
              <a:buFont typeface="Wingdings" panose="05000000000000000000" pitchFamily="2" charset="2"/>
              <a:buChar char="Ø"/>
            </a:pPr>
            <a:r>
              <a:rPr lang="en-GB" sz="2400" dirty="0" smtClean="0"/>
              <a:t>The flow of information between people, departments and companies</a:t>
            </a:r>
          </a:p>
          <a:p>
            <a:pPr>
              <a:buClr>
                <a:srgbClr val="FF0000"/>
              </a:buClr>
              <a:buFont typeface="Wingdings" panose="05000000000000000000" pitchFamily="2" charset="2"/>
              <a:buChar char="Ø"/>
            </a:pPr>
            <a:r>
              <a:rPr lang="en-GB" sz="2400" dirty="0" smtClean="0"/>
              <a:t>Checking the validity, relevance and levels of detail and accuracy</a:t>
            </a:r>
          </a:p>
          <a:p>
            <a:pPr>
              <a:buClr>
                <a:srgbClr val="FF0000"/>
              </a:buClr>
              <a:buFont typeface="Wingdings" panose="05000000000000000000" pitchFamily="2" charset="2"/>
              <a:buChar char="Ø"/>
            </a:pPr>
            <a:r>
              <a:rPr lang="en-GB" sz="2400" dirty="0" smtClean="0"/>
              <a:t>Risk analysis, reporting and monitoring</a:t>
            </a:r>
          </a:p>
          <a:p>
            <a:pPr>
              <a:buClr>
                <a:srgbClr val="FF0000"/>
              </a:buClr>
              <a:buFont typeface="Wingdings" panose="05000000000000000000" pitchFamily="2" charset="2"/>
              <a:buChar char="Ø"/>
            </a:pPr>
            <a:r>
              <a:rPr lang="en-GB" sz="2400" dirty="0" smtClean="0"/>
              <a:t>Reviewing information </a:t>
            </a:r>
          </a:p>
        </p:txBody>
      </p:sp>
    </p:spTree>
    <p:extLst>
      <p:ext uri="{BB962C8B-B14F-4D97-AF65-F5344CB8AC3E}">
        <p14:creationId xmlns:p14="http://schemas.microsoft.com/office/powerpoint/2010/main" val="3313809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52512"/>
            <a:ext cx="8205788" cy="792311"/>
          </a:xfrm>
        </p:spPr>
        <p:txBody>
          <a:bodyPr/>
          <a:lstStyle/>
          <a:p>
            <a:pPr algn="l"/>
            <a:r>
              <a:rPr lang="en-GB" sz="1800" dirty="0"/>
              <a:t>Analyse the requirements, advantages and limitations of </a:t>
            </a:r>
            <a:r>
              <a:rPr lang="en-GB" sz="1800" dirty="0" smtClean="0"/>
              <a:t>different ways </a:t>
            </a:r>
            <a:r>
              <a:rPr lang="en-GB" sz="1800" dirty="0"/>
              <a:t>of storing and managing information in an organisation</a:t>
            </a:r>
            <a:endParaRPr lang="en-GB" sz="1800" dirty="0"/>
          </a:p>
        </p:txBody>
      </p:sp>
      <p:sp>
        <p:nvSpPr>
          <p:cNvPr id="3" name="Content Placeholder 2"/>
          <p:cNvSpPr>
            <a:spLocks noGrp="1"/>
          </p:cNvSpPr>
          <p:nvPr>
            <p:ph idx="1"/>
          </p:nvPr>
        </p:nvSpPr>
        <p:spPr/>
        <p:txBody>
          <a:bodyPr/>
          <a:lstStyle/>
          <a:p>
            <a:pPr>
              <a:buClr>
                <a:srgbClr val="FF0000"/>
              </a:buClr>
              <a:buFont typeface="Wingdings" panose="05000000000000000000" pitchFamily="2" charset="2"/>
              <a:buChar char="Ø"/>
            </a:pPr>
            <a:r>
              <a:rPr lang="en-GB" sz="2400" i="1" dirty="0" smtClean="0"/>
              <a:t>Information systems </a:t>
            </a:r>
            <a:r>
              <a:rPr lang="en-GB" sz="2400" dirty="0" smtClean="0"/>
              <a:t>relates to such things as: </a:t>
            </a:r>
          </a:p>
          <a:p>
            <a:pPr>
              <a:buClr>
                <a:srgbClr val="FF0000"/>
              </a:buClr>
              <a:buFont typeface="Wingdings" panose="05000000000000000000" pitchFamily="2" charset="2"/>
              <a:buChar char="Ø"/>
            </a:pPr>
            <a:r>
              <a:rPr lang="en-GB" sz="2400" dirty="0" smtClean="0"/>
              <a:t>The business information systems</a:t>
            </a:r>
          </a:p>
          <a:p>
            <a:pPr>
              <a:buClr>
                <a:srgbClr val="FF0000"/>
              </a:buClr>
              <a:buFont typeface="Wingdings" panose="05000000000000000000" pitchFamily="2" charset="2"/>
              <a:buChar char="Ø"/>
            </a:pPr>
            <a:r>
              <a:rPr lang="en-GB" sz="2400" dirty="0" smtClean="0"/>
              <a:t>Management information systems</a:t>
            </a:r>
          </a:p>
          <a:p>
            <a:pPr>
              <a:buClr>
                <a:srgbClr val="FF0000"/>
              </a:buClr>
              <a:buFont typeface="Wingdings" panose="05000000000000000000" pitchFamily="2" charset="2"/>
              <a:buChar char="Ø"/>
            </a:pPr>
            <a:r>
              <a:rPr lang="en-GB" sz="2400" dirty="0" smtClean="0"/>
              <a:t>Knowledge information systems</a:t>
            </a:r>
          </a:p>
          <a:p>
            <a:pPr>
              <a:buClr>
                <a:srgbClr val="FF0000"/>
              </a:buClr>
              <a:buFont typeface="Wingdings" panose="05000000000000000000" pitchFamily="2" charset="2"/>
              <a:buChar char="Ø"/>
            </a:pPr>
            <a:r>
              <a:rPr lang="en-GB" sz="2400" dirty="0" smtClean="0"/>
              <a:t>Branded or bespoke systems customised to meet the organisations needs</a:t>
            </a:r>
          </a:p>
          <a:p>
            <a:pPr>
              <a:buClr>
                <a:srgbClr val="FF0000"/>
              </a:buClr>
              <a:buFont typeface="Wingdings" panose="05000000000000000000" pitchFamily="2" charset="2"/>
              <a:buChar char="Ø"/>
            </a:pPr>
            <a:r>
              <a:rPr lang="en-GB" sz="2400" dirty="0" smtClean="0"/>
              <a:t>In-house designed systems or commissioned systems tailored to meet a variety of needs </a:t>
            </a:r>
          </a:p>
        </p:txBody>
      </p:sp>
    </p:spTree>
    <p:extLst>
      <p:ext uri="{BB962C8B-B14F-4D97-AF65-F5344CB8AC3E}">
        <p14:creationId xmlns:p14="http://schemas.microsoft.com/office/powerpoint/2010/main" val="4287834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52512"/>
            <a:ext cx="8205788" cy="792311"/>
          </a:xfrm>
        </p:spPr>
        <p:txBody>
          <a:bodyPr/>
          <a:lstStyle/>
          <a:p>
            <a:pPr algn="l"/>
            <a:r>
              <a:rPr lang="en-GB" sz="1800" dirty="0"/>
              <a:t>Analyse the requirements, advantages and limitations of </a:t>
            </a:r>
            <a:r>
              <a:rPr lang="en-GB" sz="1800" dirty="0" smtClean="0"/>
              <a:t>different ways </a:t>
            </a:r>
            <a:r>
              <a:rPr lang="en-GB" sz="1800" dirty="0"/>
              <a:t>of storing and managing information in an organisation</a:t>
            </a:r>
            <a:endParaRPr lang="en-GB" sz="1800" dirty="0"/>
          </a:p>
        </p:txBody>
      </p:sp>
      <p:sp>
        <p:nvSpPr>
          <p:cNvPr id="3" name="Content Placeholder 2"/>
          <p:cNvSpPr>
            <a:spLocks noGrp="1"/>
          </p:cNvSpPr>
          <p:nvPr>
            <p:ph idx="1"/>
          </p:nvPr>
        </p:nvSpPr>
        <p:spPr/>
        <p:txBody>
          <a:bodyPr/>
          <a:lstStyle/>
          <a:p>
            <a:pPr>
              <a:buClr>
                <a:srgbClr val="FF0000"/>
              </a:buClr>
              <a:buFont typeface="Wingdings" panose="05000000000000000000" pitchFamily="2" charset="2"/>
              <a:buChar char="Ø"/>
            </a:pPr>
            <a:r>
              <a:rPr lang="en-GB" sz="2400" i="1" dirty="0" smtClean="0"/>
              <a:t>Advantages and limitations of Information systems </a:t>
            </a:r>
            <a:r>
              <a:rPr lang="en-GB" sz="2400" dirty="0" smtClean="0"/>
              <a:t>relates to such things as: </a:t>
            </a:r>
          </a:p>
          <a:p>
            <a:pPr>
              <a:buClr>
                <a:srgbClr val="FF0000"/>
              </a:buClr>
              <a:buFont typeface="Wingdings" panose="05000000000000000000" pitchFamily="2" charset="2"/>
              <a:buChar char="Ø"/>
            </a:pPr>
            <a:r>
              <a:rPr lang="en-GB" sz="2400" dirty="0" smtClean="0"/>
              <a:t>Information characteristics – the format , the quantity and quality of information</a:t>
            </a:r>
          </a:p>
          <a:p>
            <a:pPr>
              <a:buClr>
                <a:srgbClr val="FF0000"/>
              </a:buClr>
              <a:buFont typeface="Wingdings" panose="05000000000000000000" pitchFamily="2" charset="2"/>
              <a:buChar char="Ø"/>
            </a:pPr>
            <a:r>
              <a:rPr lang="en-GB" sz="2400" dirty="0" smtClean="0"/>
              <a:t>The sources and reliability of information and it’s effectiveness</a:t>
            </a:r>
          </a:p>
          <a:p>
            <a:pPr>
              <a:buClr>
                <a:srgbClr val="FF0000"/>
              </a:buClr>
              <a:buFont typeface="Wingdings" panose="05000000000000000000" pitchFamily="2" charset="2"/>
              <a:buChar char="Ø"/>
            </a:pPr>
            <a:r>
              <a:rPr lang="en-GB" sz="2400" dirty="0" smtClean="0"/>
              <a:t>Training required and ability of staff to handle the information</a:t>
            </a:r>
          </a:p>
          <a:p>
            <a:pPr>
              <a:buClr>
                <a:srgbClr val="FF0000"/>
              </a:buClr>
              <a:buFont typeface="Wingdings" panose="05000000000000000000" pitchFamily="2" charset="2"/>
              <a:buChar char="Ø"/>
            </a:pPr>
            <a:r>
              <a:rPr lang="en-GB" sz="2400" dirty="0" smtClean="0"/>
              <a:t>The output function and usability</a:t>
            </a:r>
          </a:p>
          <a:p>
            <a:pPr>
              <a:buClr>
                <a:srgbClr val="FF0000"/>
              </a:buClr>
              <a:buFont typeface="Wingdings" panose="05000000000000000000" pitchFamily="2" charset="2"/>
              <a:buChar char="Ø"/>
            </a:pPr>
            <a:r>
              <a:rPr lang="en-GB" sz="2400" dirty="0" smtClean="0"/>
              <a:t>The legal and ethical restrictions</a:t>
            </a:r>
          </a:p>
          <a:p>
            <a:pPr>
              <a:buClr>
                <a:srgbClr val="FF0000"/>
              </a:buClr>
              <a:buFont typeface="Wingdings" panose="05000000000000000000" pitchFamily="2" charset="2"/>
              <a:buChar char="Ø"/>
            </a:pPr>
            <a:r>
              <a:rPr lang="en-GB" sz="2400" dirty="0" smtClean="0"/>
              <a:t>The memory required and the support from suppliers</a:t>
            </a:r>
          </a:p>
        </p:txBody>
      </p:sp>
    </p:spTree>
    <p:extLst>
      <p:ext uri="{BB962C8B-B14F-4D97-AF65-F5344CB8AC3E}">
        <p14:creationId xmlns:p14="http://schemas.microsoft.com/office/powerpoint/2010/main" val="2710698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actus">
  <a:themeElements>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fontScheme name="Cactu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actus 1">
        <a:dk1>
          <a:srgbClr val="FF9900"/>
        </a:dk1>
        <a:lt1>
          <a:srgbClr val="FFFFCC"/>
        </a:lt1>
        <a:dk2>
          <a:srgbClr val="000000"/>
        </a:dk2>
        <a:lt2>
          <a:srgbClr val="FFCC00"/>
        </a:lt2>
        <a:accent1>
          <a:srgbClr val="6B6253"/>
        </a:accent1>
        <a:accent2>
          <a:srgbClr val="72543E"/>
        </a:accent2>
        <a:accent3>
          <a:srgbClr val="AAAAAA"/>
        </a:accent3>
        <a:accent4>
          <a:srgbClr val="DADAAE"/>
        </a:accent4>
        <a:accent5>
          <a:srgbClr val="BAB7B3"/>
        </a:accent5>
        <a:accent6>
          <a:srgbClr val="674B37"/>
        </a:accent6>
        <a:hlink>
          <a:srgbClr val="DA9880"/>
        </a:hlink>
        <a:folHlink>
          <a:srgbClr val="B2B2B2"/>
        </a:folHlink>
      </a:clrScheme>
      <a:clrMap bg1="dk2" tx1="lt1" bg2="dk1" tx2="lt2" accent1="accent1" accent2="accent2" accent3="accent3" accent4="accent4" accent5="accent5" accent6="accent6" hlink="hlink" folHlink="folHlink"/>
    </a:extraClrScheme>
    <a:extraClrScheme>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clrMap bg1="lt1" tx1="dk1" bg2="lt2" tx2="dk2" accent1="accent1" accent2="accent2" accent3="accent3" accent4="accent4" accent5="accent5" accent6="accent6" hlink="hlink" folHlink="folHlink"/>
    </a:extraClrScheme>
    <a:extraClrScheme>
      <a:clrScheme name="Cactus 3">
        <a:dk1>
          <a:srgbClr val="000000"/>
        </a:dk1>
        <a:lt1>
          <a:srgbClr val="FFFFFF"/>
        </a:lt1>
        <a:dk2>
          <a:srgbClr val="000000"/>
        </a:dk2>
        <a:lt2>
          <a:srgbClr val="292929"/>
        </a:lt2>
        <a:accent1>
          <a:srgbClr val="EAEAEA"/>
        </a:accent1>
        <a:accent2>
          <a:srgbClr val="969696"/>
        </a:accent2>
        <a:accent3>
          <a:srgbClr val="FFFFFF"/>
        </a:accent3>
        <a:accent4>
          <a:srgbClr val="000000"/>
        </a:accent4>
        <a:accent5>
          <a:srgbClr val="F3F3F3"/>
        </a:accent5>
        <a:accent6>
          <a:srgbClr val="878787"/>
        </a:accent6>
        <a:hlink>
          <a:srgbClr val="5F5F5F"/>
        </a:hlink>
        <a:folHlink>
          <a:srgbClr val="B2B2B2"/>
        </a:folHlink>
      </a:clrScheme>
      <a:clrMap bg1="lt1" tx1="dk1" bg2="lt2" tx2="dk2" accent1="accent1" accent2="accent2" accent3="accent3" accent4="accent4" accent5="accent5" accent6="accent6" hlink="hlink" folHlink="folHlink"/>
    </a:extraClrScheme>
    <a:extraClrScheme>
      <a:clrScheme name="Cactus 4">
        <a:dk1>
          <a:srgbClr val="000000"/>
        </a:dk1>
        <a:lt1>
          <a:srgbClr val="FFFFFF"/>
        </a:lt1>
        <a:dk2>
          <a:srgbClr val="000000"/>
        </a:dk2>
        <a:lt2>
          <a:srgbClr val="006600"/>
        </a:lt2>
        <a:accent1>
          <a:srgbClr val="D8EBB3"/>
        </a:accent1>
        <a:accent2>
          <a:srgbClr val="CCCC00"/>
        </a:accent2>
        <a:accent3>
          <a:srgbClr val="FFFFFF"/>
        </a:accent3>
        <a:accent4>
          <a:srgbClr val="000000"/>
        </a:accent4>
        <a:accent5>
          <a:srgbClr val="E9F3D6"/>
        </a:accent5>
        <a:accent6>
          <a:srgbClr val="B9B900"/>
        </a:accent6>
        <a:hlink>
          <a:srgbClr val="FFBE7D"/>
        </a:hlink>
        <a:folHlink>
          <a:srgbClr val="B2B2B2"/>
        </a:folHlink>
      </a:clrScheme>
      <a:clrMap bg1="lt1" tx1="dk1" bg2="lt2" tx2="dk2" accent1="accent1" accent2="accent2" accent3="accent3" accent4="accent4" accent5="accent5" accent6="accent6" hlink="hlink" folHlink="folHlink"/>
    </a:extraClrScheme>
    <a:extraClrScheme>
      <a:clrScheme name="Cactus 5">
        <a:dk1>
          <a:srgbClr val="000000"/>
        </a:dk1>
        <a:lt1>
          <a:srgbClr val="E5D3B3"/>
        </a:lt1>
        <a:dk2>
          <a:srgbClr val="800000"/>
        </a:dk2>
        <a:lt2>
          <a:srgbClr val="009900"/>
        </a:lt2>
        <a:accent1>
          <a:srgbClr val="D5B095"/>
        </a:accent1>
        <a:accent2>
          <a:srgbClr val="E28666"/>
        </a:accent2>
        <a:accent3>
          <a:srgbClr val="F0E6D6"/>
        </a:accent3>
        <a:accent4>
          <a:srgbClr val="000000"/>
        </a:accent4>
        <a:accent5>
          <a:srgbClr val="E7D4C8"/>
        </a:accent5>
        <a:accent6>
          <a:srgbClr val="CD795C"/>
        </a:accent6>
        <a:hlink>
          <a:srgbClr val="B75735"/>
        </a:hlink>
        <a:folHlink>
          <a:srgbClr val="B2B2B2"/>
        </a:folHlink>
      </a:clrScheme>
      <a:clrMap bg1="lt1" tx1="dk1" bg2="lt2" tx2="dk2" accent1="accent1" accent2="accent2" accent3="accent3" accent4="accent4" accent5="accent5" accent6="accent6" hlink="hlink" folHlink="folHlink"/>
    </a:extraClrScheme>
    <a:extraClrScheme>
      <a:clrScheme name="Cactus 6">
        <a:dk1>
          <a:srgbClr val="99CC00"/>
        </a:dk1>
        <a:lt1>
          <a:srgbClr val="FFFFFF"/>
        </a:lt1>
        <a:dk2>
          <a:srgbClr val="51399D"/>
        </a:dk2>
        <a:lt2>
          <a:srgbClr val="FFFFCC"/>
        </a:lt2>
        <a:accent1>
          <a:srgbClr val="877CAA"/>
        </a:accent1>
        <a:accent2>
          <a:srgbClr val="000058"/>
        </a:accent2>
        <a:accent3>
          <a:srgbClr val="B3AECC"/>
        </a:accent3>
        <a:accent4>
          <a:srgbClr val="DADADA"/>
        </a:accent4>
        <a:accent5>
          <a:srgbClr val="C3BFD2"/>
        </a:accent5>
        <a:accent6>
          <a:srgbClr val="00004F"/>
        </a:accent6>
        <a:hlink>
          <a:srgbClr val="FFCC00"/>
        </a:hlink>
        <a:folHlink>
          <a:srgbClr val="B2B2B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Designs\Cactus.pot</Template>
  <TotalTime>148</TotalTime>
  <Words>516</Words>
  <Application>Microsoft Office PowerPoint</Application>
  <PresentationFormat>On-screen Show (4:3)</PresentationFormat>
  <Paragraphs>47</Paragraphs>
  <Slides>8</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Arial Narrow</vt:lpstr>
      <vt:lpstr>Times New Roman</vt:lpstr>
      <vt:lpstr>Wingdings</vt:lpstr>
      <vt:lpstr>Cactus</vt:lpstr>
      <vt:lpstr>Custom Design</vt:lpstr>
      <vt:lpstr>Business Administration Level 4</vt:lpstr>
      <vt:lpstr>Aims and Objectives</vt:lpstr>
      <vt:lpstr>Analyse the requirements, advantages and limitations of different ways of storing and managing information in an organisation</vt:lpstr>
      <vt:lpstr>Analyse the requirements, advantages and limitations of different ways of storing and managing information in an organisation</vt:lpstr>
      <vt:lpstr>Analyse the requirements, advantages and limitations of different ways of storing and managing information in an organisation</vt:lpstr>
      <vt:lpstr>Analyse the requirements, advantages and limitations of different ways of storing and managing information in an organisation</vt:lpstr>
      <vt:lpstr>Analyse the requirements, advantages and limitations of different ways of storing and managing information in an organisation</vt:lpstr>
      <vt:lpstr>Analyse the requirements, advantages and limitations of different ways of storing and managing information in an organisation</vt:lpstr>
    </vt:vector>
  </TitlesOfParts>
  <Company>Bowling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rod.hardy</dc:creator>
  <cp:lastModifiedBy>rodney hardy</cp:lastModifiedBy>
  <cp:revision>29</cp:revision>
  <cp:lastPrinted>1601-01-01T00:00:00Z</cp:lastPrinted>
  <dcterms:created xsi:type="dcterms:W3CDTF">2008-09-12T08:51:50Z</dcterms:created>
  <dcterms:modified xsi:type="dcterms:W3CDTF">2017-07-26T15:43:01Z</dcterms:modified>
</cp:coreProperties>
</file>