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11"/>
  </p:notesMasterIdLst>
  <p:handoutMasterIdLst>
    <p:handoutMasterId r:id="rId12"/>
  </p:handoutMasterIdLst>
  <p:sldIdLst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DDDDDD"/>
    <a:srgbClr val="3399FF"/>
    <a:srgbClr val="FFFF00"/>
    <a:srgbClr val="66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6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1A5722-604B-431B-9E29-66D76EC5466D}" type="doc">
      <dgm:prSet loTypeId="urn:microsoft.com/office/officeart/2005/8/layout/pyramid1" loCatId="pyramid" qsTypeId="urn:microsoft.com/office/officeart/2005/8/quickstyle/simple1" qsCatId="simple" csTypeId="urn:microsoft.com/office/officeart/2005/8/colors/accent6_4" csCatId="accent6" phldr="1"/>
      <dgm:spPr/>
    </dgm:pt>
    <dgm:pt modelId="{301336DF-11B2-47EC-8E33-DF9ED42E11B9}">
      <dgm:prSet phldrT="[Text]" custT="1"/>
      <dgm:spPr/>
      <dgm:t>
        <a:bodyPr/>
        <a:lstStyle/>
        <a:p>
          <a:r>
            <a:rPr lang="en-GB" sz="1600" dirty="0" smtClean="0">
              <a:latin typeface="Arial" pitchFamily="34" charset="0"/>
              <a:cs typeface="Arial" pitchFamily="34" charset="0"/>
            </a:rPr>
            <a:t/>
          </a:r>
          <a:br>
            <a:rPr lang="en-GB" sz="1600" dirty="0" smtClean="0">
              <a:latin typeface="Arial" pitchFamily="34" charset="0"/>
              <a:cs typeface="Arial" pitchFamily="34" charset="0"/>
            </a:rPr>
          </a:br>
          <a:r>
            <a:rPr lang="en-GB" sz="1600" dirty="0" smtClean="0">
              <a:latin typeface="Arial" pitchFamily="34" charset="0"/>
              <a:cs typeface="Arial" pitchFamily="34" charset="0"/>
            </a:rPr>
            <a:t/>
          </a:r>
          <a:br>
            <a:rPr lang="en-GB" sz="1600" dirty="0" smtClean="0">
              <a:latin typeface="Arial" pitchFamily="34" charset="0"/>
              <a:cs typeface="Arial" pitchFamily="34" charset="0"/>
            </a:rPr>
          </a:br>
          <a:r>
            <a:rPr lang="en-GB" sz="1100" dirty="0" smtClean="0">
              <a:latin typeface="Arial" pitchFamily="34" charset="0"/>
              <a:cs typeface="Arial" pitchFamily="34" charset="0"/>
            </a:rPr>
            <a:t>Self-</a:t>
          </a:r>
          <a:br>
            <a:rPr lang="en-GB" sz="1100" dirty="0" smtClean="0">
              <a:latin typeface="Arial" pitchFamily="34" charset="0"/>
              <a:cs typeface="Arial" pitchFamily="34" charset="0"/>
            </a:rPr>
          </a:br>
          <a:r>
            <a:rPr lang="en-GB" sz="1100" dirty="0" smtClean="0">
              <a:latin typeface="Arial" pitchFamily="34" charset="0"/>
              <a:cs typeface="Arial" pitchFamily="34" charset="0"/>
            </a:rPr>
            <a:t>actualisation</a:t>
          </a:r>
          <a:endParaRPr lang="en-GB" sz="1100" dirty="0">
            <a:latin typeface="Arial" pitchFamily="34" charset="0"/>
            <a:cs typeface="Arial" pitchFamily="34" charset="0"/>
          </a:endParaRPr>
        </a:p>
      </dgm:t>
    </dgm:pt>
    <dgm:pt modelId="{EC944CEE-4EA2-4A80-B9D3-EC28FD0B9FE4}" type="parTrans" cxnId="{154D787B-8F70-43A9-8EC0-B6D0B506B184}">
      <dgm:prSet/>
      <dgm:spPr/>
      <dgm:t>
        <a:bodyPr/>
        <a:lstStyle/>
        <a:p>
          <a:endParaRPr lang="en-GB" sz="2200">
            <a:latin typeface="Arial" pitchFamily="34" charset="0"/>
            <a:cs typeface="Arial" pitchFamily="34" charset="0"/>
          </a:endParaRPr>
        </a:p>
      </dgm:t>
    </dgm:pt>
    <dgm:pt modelId="{F9841DFE-9DE9-4A68-A371-66D9D33A5C28}" type="sibTrans" cxnId="{154D787B-8F70-43A9-8EC0-B6D0B506B184}">
      <dgm:prSet/>
      <dgm:spPr/>
      <dgm:t>
        <a:bodyPr/>
        <a:lstStyle/>
        <a:p>
          <a:endParaRPr lang="en-GB" sz="2200">
            <a:latin typeface="Arial" pitchFamily="34" charset="0"/>
            <a:cs typeface="Arial" pitchFamily="34" charset="0"/>
          </a:endParaRPr>
        </a:p>
      </dgm:t>
    </dgm:pt>
    <dgm:pt modelId="{94967705-5D38-4152-AB8B-16F0E6160C7D}">
      <dgm:prSet phldrT="[Text]" custT="1"/>
      <dgm:spPr/>
      <dgm:t>
        <a:bodyPr/>
        <a:lstStyle/>
        <a:p>
          <a:r>
            <a:rPr lang="en-GB" sz="2200" dirty="0" smtClean="0">
              <a:latin typeface="Arial" pitchFamily="34" charset="0"/>
              <a:cs typeface="Arial" pitchFamily="34" charset="0"/>
            </a:rPr>
            <a:t>Safety and security needs</a:t>
          </a:r>
          <a:endParaRPr lang="en-GB" sz="2200" dirty="0">
            <a:latin typeface="Arial" pitchFamily="34" charset="0"/>
            <a:cs typeface="Arial" pitchFamily="34" charset="0"/>
          </a:endParaRPr>
        </a:p>
      </dgm:t>
    </dgm:pt>
    <dgm:pt modelId="{55CA0BDA-536B-4220-8A21-615C71EF875A}" type="parTrans" cxnId="{AF899E07-9DFE-45AD-9ECB-3516164EE06F}">
      <dgm:prSet/>
      <dgm:spPr/>
      <dgm:t>
        <a:bodyPr/>
        <a:lstStyle/>
        <a:p>
          <a:endParaRPr lang="en-GB" sz="2200">
            <a:latin typeface="Arial" pitchFamily="34" charset="0"/>
            <a:cs typeface="Arial" pitchFamily="34" charset="0"/>
          </a:endParaRPr>
        </a:p>
      </dgm:t>
    </dgm:pt>
    <dgm:pt modelId="{DBF64795-B768-44F4-ADA2-499B17162631}" type="sibTrans" cxnId="{AF899E07-9DFE-45AD-9ECB-3516164EE06F}">
      <dgm:prSet/>
      <dgm:spPr/>
      <dgm:t>
        <a:bodyPr/>
        <a:lstStyle/>
        <a:p>
          <a:endParaRPr lang="en-GB" sz="2200">
            <a:latin typeface="Arial" pitchFamily="34" charset="0"/>
            <a:cs typeface="Arial" pitchFamily="34" charset="0"/>
          </a:endParaRPr>
        </a:p>
      </dgm:t>
    </dgm:pt>
    <dgm:pt modelId="{AC39A212-B71C-4137-852D-5F811723B83D}">
      <dgm:prSet phldrT="[Text]" custT="1"/>
      <dgm:spPr/>
      <dgm:t>
        <a:bodyPr/>
        <a:lstStyle/>
        <a:p>
          <a:r>
            <a:rPr lang="en-GB" sz="2200" dirty="0" smtClean="0">
              <a:latin typeface="Arial" pitchFamily="34" charset="0"/>
              <a:cs typeface="Arial" pitchFamily="34" charset="0"/>
            </a:rPr>
            <a:t>Physical needs</a:t>
          </a:r>
          <a:endParaRPr lang="en-GB" sz="2200" dirty="0">
            <a:latin typeface="Arial" pitchFamily="34" charset="0"/>
            <a:cs typeface="Arial" pitchFamily="34" charset="0"/>
          </a:endParaRPr>
        </a:p>
      </dgm:t>
    </dgm:pt>
    <dgm:pt modelId="{994BC32B-32F0-4CD9-9989-C44564E68991}" type="parTrans" cxnId="{12DE4DEC-55F3-46BA-99C3-C06B297CD8D6}">
      <dgm:prSet/>
      <dgm:spPr/>
      <dgm:t>
        <a:bodyPr/>
        <a:lstStyle/>
        <a:p>
          <a:endParaRPr lang="en-GB" sz="2200">
            <a:latin typeface="Arial" pitchFamily="34" charset="0"/>
            <a:cs typeface="Arial" pitchFamily="34" charset="0"/>
          </a:endParaRPr>
        </a:p>
      </dgm:t>
    </dgm:pt>
    <dgm:pt modelId="{7D113234-5A00-496F-B9D6-B5BA3CB9188E}" type="sibTrans" cxnId="{12DE4DEC-55F3-46BA-99C3-C06B297CD8D6}">
      <dgm:prSet/>
      <dgm:spPr/>
      <dgm:t>
        <a:bodyPr/>
        <a:lstStyle/>
        <a:p>
          <a:endParaRPr lang="en-GB" sz="2200">
            <a:latin typeface="Arial" pitchFamily="34" charset="0"/>
            <a:cs typeface="Arial" pitchFamily="34" charset="0"/>
          </a:endParaRPr>
        </a:p>
      </dgm:t>
    </dgm:pt>
    <dgm:pt modelId="{6A66C8D2-82E6-4CEC-AB5C-28ED95341A3D}">
      <dgm:prSet custT="1"/>
      <dgm:spPr/>
      <dgm:t>
        <a:bodyPr/>
        <a:lstStyle/>
        <a:p>
          <a:r>
            <a:rPr lang="en-GB" sz="2200" dirty="0" smtClean="0">
              <a:latin typeface="Arial" pitchFamily="34" charset="0"/>
              <a:cs typeface="Arial" pitchFamily="34" charset="0"/>
            </a:rPr>
            <a:t>Self-esteem</a:t>
          </a:r>
          <a:endParaRPr lang="en-GB" sz="2200" dirty="0">
            <a:latin typeface="Arial" pitchFamily="34" charset="0"/>
            <a:cs typeface="Arial" pitchFamily="34" charset="0"/>
          </a:endParaRPr>
        </a:p>
      </dgm:t>
    </dgm:pt>
    <dgm:pt modelId="{3AD7F4A9-84ED-4484-8222-11D7497EA2DA}" type="parTrans" cxnId="{DC2EB5B2-CF62-4126-8433-CDB74F35387F}">
      <dgm:prSet/>
      <dgm:spPr/>
      <dgm:t>
        <a:bodyPr/>
        <a:lstStyle/>
        <a:p>
          <a:endParaRPr lang="en-GB" sz="2200">
            <a:latin typeface="Arial" pitchFamily="34" charset="0"/>
            <a:cs typeface="Arial" pitchFamily="34" charset="0"/>
          </a:endParaRPr>
        </a:p>
      </dgm:t>
    </dgm:pt>
    <dgm:pt modelId="{FCA9D6F2-8FA1-480E-9ADF-247601FADB3D}" type="sibTrans" cxnId="{DC2EB5B2-CF62-4126-8433-CDB74F35387F}">
      <dgm:prSet/>
      <dgm:spPr/>
      <dgm:t>
        <a:bodyPr/>
        <a:lstStyle/>
        <a:p>
          <a:endParaRPr lang="en-GB" sz="2200">
            <a:latin typeface="Arial" pitchFamily="34" charset="0"/>
            <a:cs typeface="Arial" pitchFamily="34" charset="0"/>
          </a:endParaRPr>
        </a:p>
      </dgm:t>
    </dgm:pt>
    <dgm:pt modelId="{9FE57760-CD53-4702-A216-02543B6AE9C8}">
      <dgm:prSet custT="1"/>
      <dgm:spPr/>
      <dgm:t>
        <a:bodyPr/>
        <a:lstStyle/>
        <a:p>
          <a:r>
            <a:rPr lang="en-GB" sz="2200" dirty="0" smtClean="0">
              <a:latin typeface="Arial" pitchFamily="34" charset="0"/>
              <a:cs typeface="Arial" pitchFamily="34" charset="0"/>
            </a:rPr>
            <a:t>Social needs</a:t>
          </a:r>
          <a:endParaRPr lang="en-GB" sz="2200" dirty="0">
            <a:latin typeface="Arial" pitchFamily="34" charset="0"/>
            <a:cs typeface="Arial" pitchFamily="34" charset="0"/>
          </a:endParaRPr>
        </a:p>
      </dgm:t>
    </dgm:pt>
    <dgm:pt modelId="{5E06DD32-C9DB-453E-BE92-90B05B3E145B}" type="parTrans" cxnId="{21EEEA9D-AE38-46CD-9744-5116AB4EBCDF}">
      <dgm:prSet/>
      <dgm:spPr/>
      <dgm:t>
        <a:bodyPr/>
        <a:lstStyle/>
        <a:p>
          <a:endParaRPr lang="en-GB" sz="2200">
            <a:latin typeface="Arial" pitchFamily="34" charset="0"/>
            <a:cs typeface="Arial" pitchFamily="34" charset="0"/>
          </a:endParaRPr>
        </a:p>
      </dgm:t>
    </dgm:pt>
    <dgm:pt modelId="{717DE887-A7E7-4DF9-9F45-D38BF6EA7F55}" type="sibTrans" cxnId="{21EEEA9D-AE38-46CD-9744-5116AB4EBCDF}">
      <dgm:prSet/>
      <dgm:spPr/>
      <dgm:t>
        <a:bodyPr/>
        <a:lstStyle/>
        <a:p>
          <a:endParaRPr lang="en-GB" sz="2200">
            <a:latin typeface="Arial" pitchFamily="34" charset="0"/>
            <a:cs typeface="Arial" pitchFamily="34" charset="0"/>
          </a:endParaRPr>
        </a:p>
      </dgm:t>
    </dgm:pt>
    <dgm:pt modelId="{AD25A835-CAA9-48A6-9F78-CB8BD23583F5}" type="pres">
      <dgm:prSet presAssocID="{251A5722-604B-431B-9E29-66D76EC5466D}" presName="Name0" presStyleCnt="0">
        <dgm:presLayoutVars>
          <dgm:dir/>
          <dgm:animLvl val="lvl"/>
          <dgm:resizeHandles val="exact"/>
        </dgm:presLayoutVars>
      </dgm:prSet>
      <dgm:spPr/>
    </dgm:pt>
    <dgm:pt modelId="{02BCED67-9622-4219-B37D-9222ADA59CA5}" type="pres">
      <dgm:prSet presAssocID="{301336DF-11B2-47EC-8E33-DF9ED42E11B9}" presName="Name8" presStyleCnt="0"/>
      <dgm:spPr/>
    </dgm:pt>
    <dgm:pt modelId="{3A8D5736-0BCE-4E85-95A3-1393E9A5255F}" type="pres">
      <dgm:prSet presAssocID="{301336DF-11B2-47EC-8E33-DF9ED42E11B9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A31FDD-9E68-465A-A7ED-F7D699D74D7A}" type="pres">
      <dgm:prSet presAssocID="{301336DF-11B2-47EC-8E33-DF9ED42E11B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E23038-4B80-4895-A6A4-C29992463F75}" type="pres">
      <dgm:prSet presAssocID="{6A66C8D2-82E6-4CEC-AB5C-28ED95341A3D}" presName="Name8" presStyleCnt="0"/>
      <dgm:spPr/>
    </dgm:pt>
    <dgm:pt modelId="{0C1B2685-2A72-43B7-92C8-973221D36DFB}" type="pres">
      <dgm:prSet presAssocID="{6A66C8D2-82E6-4CEC-AB5C-28ED95341A3D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B48198-26BB-4E0A-8211-821509EB2BA4}" type="pres">
      <dgm:prSet presAssocID="{6A66C8D2-82E6-4CEC-AB5C-28ED95341A3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B3BDC9-FAB1-4856-AF0E-203CE2BC10DF}" type="pres">
      <dgm:prSet presAssocID="{9FE57760-CD53-4702-A216-02543B6AE9C8}" presName="Name8" presStyleCnt="0"/>
      <dgm:spPr/>
    </dgm:pt>
    <dgm:pt modelId="{05273EC9-C197-48A8-A9D3-AB894E88054F}" type="pres">
      <dgm:prSet presAssocID="{9FE57760-CD53-4702-A216-02543B6AE9C8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689490-DF81-4F06-99FF-BAD8EDE1474C}" type="pres">
      <dgm:prSet presAssocID="{9FE57760-CD53-4702-A216-02543B6AE9C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1CD35C-A633-4272-B36A-8C3CAEDFF057}" type="pres">
      <dgm:prSet presAssocID="{94967705-5D38-4152-AB8B-16F0E6160C7D}" presName="Name8" presStyleCnt="0"/>
      <dgm:spPr/>
    </dgm:pt>
    <dgm:pt modelId="{EE6B40A4-0778-4D80-8494-71ED81629915}" type="pres">
      <dgm:prSet presAssocID="{94967705-5D38-4152-AB8B-16F0E6160C7D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0A7AEB-5B03-4378-93F0-F504710635E9}" type="pres">
      <dgm:prSet presAssocID="{94967705-5D38-4152-AB8B-16F0E6160C7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A878FA-2231-46EF-B5AC-928515D7A5B7}" type="pres">
      <dgm:prSet presAssocID="{AC39A212-B71C-4137-852D-5F811723B83D}" presName="Name8" presStyleCnt="0"/>
      <dgm:spPr/>
    </dgm:pt>
    <dgm:pt modelId="{8283E5EB-CC40-4DF1-8341-83BE4354FDC5}" type="pres">
      <dgm:prSet presAssocID="{AC39A212-B71C-4137-852D-5F811723B83D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F4FD43-9479-47D0-8F42-186572B78EA5}" type="pres">
      <dgm:prSet presAssocID="{AC39A212-B71C-4137-852D-5F811723B83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2EDD236-73BC-4838-B9DE-D0AADE596FE3}" type="presOf" srcId="{94967705-5D38-4152-AB8B-16F0E6160C7D}" destId="{170A7AEB-5B03-4378-93F0-F504710635E9}" srcOrd="1" destOrd="0" presId="urn:microsoft.com/office/officeart/2005/8/layout/pyramid1"/>
    <dgm:cxn modelId="{21EEEA9D-AE38-46CD-9744-5116AB4EBCDF}" srcId="{251A5722-604B-431B-9E29-66D76EC5466D}" destId="{9FE57760-CD53-4702-A216-02543B6AE9C8}" srcOrd="2" destOrd="0" parTransId="{5E06DD32-C9DB-453E-BE92-90B05B3E145B}" sibTransId="{717DE887-A7E7-4DF9-9F45-D38BF6EA7F55}"/>
    <dgm:cxn modelId="{9B11A2F2-69D5-4C95-A246-10BDDA8D6E13}" type="presOf" srcId="{94967705-5D38-4152-AB8B-16F0E6160C7D}" destId="{EE6B40A4-0778-4D80-8494-71ED81629915}" srcOrd="0" destOrd="0" presId="urn:microsoft.com/office/officeart/2005/8/layout/pyramid1"/>
    <dgm:cxn modelId="{12DE4DEC-55F3-46BA-99C3-C06B297CD8D6}" srcId="{251A5722-604B-431B-9E29-66D76EC5466D}" destId="{AC39A212-B71C-4137-852D-5F811723B83D}" srcOrd="4" destOrd="0" parTransId="{994BC32B-32F0-4CD9-9989-C44564E68991}" sibTransId="{7D113234-5A00-496F-B9D6-B5BA3CB9188E}"/>
    <dgm:cxn modelId="{9C2A6171-962C-449B-A752-D5AF8DD03106}" type="presOf" srcId="{9FE57760-CD53-4702-A216-02543B6AE9C8}" destId="{30689490-DF81-4F06-99FF-BAD8EDE1474C}" srcOrd="1" destOrd="0" presId="urn:microsoft.com/office/officeart/2005/8/layout/pyramid1"/>
    <dgm:cxn modelId="{FB24DB5D-E71F-4C34-A93D-0660AF67297B}" type="presOf" srcId="{9FE57760-CD53-4702-A216-02543B6AE9C8}" destId="{05273EC9-C197-48A8-A9D3-AB894E88054F}" srcOrd="0" destOrd="0" presId="urn:microsoft.com/office/officeart/2005/8/layout/pyramid1"/>
    <dgm:cxn modelId="{45288314-72EE-49C9-BAB9-639F3AE9AAF7}" type="presOf" srcId="{6A66C8D2-82E6-4CEC-AB5C-28ED95341A3D}" destId="{0C1B2685-2A72-43B7-92C8-973221D36DFB}" srcOrd="0" destOrd="0" presId="urn:microsoft.com/office/officeart/2005/8/layout/pyramid1"/>
    <dgm:cxn modelId="{C9BC34B8-5E3A-4E4C-ADE8-92B5C52921FF}" type="presOf" srcId="{301336DF-11B2-47EC-8E33-DF9ED42E11B9}" destId="{D7A31FDD-9E68-465A-A7ED-F7D699D74D7A}" srcOrd="1" destOrd="0" presId="urn:microsoft.com/office/officeart/2005/8/layout/pyramid1"/>
    <dgm:cxn modelId="{DEBE0C27-B2DF-4D81-B7F8-A46EB95E6E30}" type="presOf" srcId="{251A5722-604B-431B-9E29-66D76EC5466D}" destId="{AD25A835-CAA9-48A6-9F78-CB8BD23583F5}" srcOrd="0" destOrd="0" presId="urn:microsoft.com/office/officeart/2005/8/layout/pyramid1"/>
    <dgm:cxn modelId="{CCCBA894-ED39-4202-8742-877B40AF8FD5}" type="presOf" srcId="{301336DF-11B2-47EC-8E33-DF9ED42E11B9}" destId="{3A8D5736-0BCE-4E85-95A3-1393E9A5255F}" srcOrd="0" destOrd="0" presId="urn:microsoft.com/office/officeart/2005/8/layout/pyramid1"/>
    <dgm:cxn modelId="{7F6F2B04-CF79-4786-894B-AC33BBD84140}" type="presOf" srcId="{AC39A212-B71C-4137-852D-5F811723B83D}" destId="{C1F4FD43-9479-47D0-8F42-186572B78EA5}" srcOrd="1" destOrd="0" presId="urn:microsoft.com/office/officeart/2005/8/layout/pyramid1"/>
    <dgm:cxn modelId="{AF899E07-9DFE-45AD-9ECB-3516164EE06F}" srcId="{251A5722-604B-431B-9E29-66D76EC5466D}" destId="{94967705-5D38-4152-AB8B-16F0E6160C7D}" srcOrd="3" destOrd="0" parTransId="{55CA0BDA-536B-4220-8A21-615C71EF875A}" sibTransId="{DBF64795-B768-44F4-ADA2-499B17162631}"/>
    <dgm:cxn modelId="{154D787B-8F70-43A9-8EC0-B6D0B506B184}" srcId="{251A5722-604B-431B-9E29-66D76EC5466D}" destId="{301336DF-11B2-47EC-8E33-DF9ED42E11B9}" srcOrd="0" destOrd="0" parTransId="{EC944CEE-4EA2-4A80-B9D3-EC28FD0B9FE4}" sibTransId="{F9841DFE-9DE9-4A68-A371-66D9D33A5C28}"/>
    <dgm:cxn modelId="{2958B889-C5B7-433C-A393-A9EF4A440812}" type="presOf" srcId="{6A66C8D2-82E6-4CEC-AB5C-28ED95341A3D}" destId="{E4B48198-26BB-4E0A-8211-821509EB2BA4}" srcOrd="1" destOrd="0" presId="urn:microsoft.com/office/officeart/2005/8/layout/pyramid1"/>
    <dgm:cxn modelId="{DC2EB5B2-CF62-4126-8433-CDB74F35387F}" srcId="{251A5722-604B-431B-9E29-66D76EC5466D}" destId="{6A66C8D2-82E6-4CEC-AB5C-28ED95341A3D}" srcOrd="1" destOrd="0" parTransId="{3AD7F4A9-84ED-4484-8222-11D7497EA2DA}" sibTransId="{FCA9D6F2-8FA1-480E-9ADF-247601FADB3D}"/>
    <dgm:cxn modelId="{1BB204D1-D3E2-4296-9757-58FCEEEFF8B1}" type="presOf" srcId="{AC39A212-B71C-4137-852D-5F811723B83D}" destId="{8283E5EB-CC40-4DF1-8341-83BE4354FDC5}" srcOrd="0" destOrd="0" presId="urn:microsoft.com/office/officeart/2005/8/layout/pyramid1"/>
    <dgm:cxn modelId="{F8B93DBA-C97E-4AA3-8E84-BE0C46B10FBE}" type="presParOf" srcId="{AD25A835-CAA9-48A6-9F78-CB8BD23583F5}" destId="{02BCED67-9622-4219-B37D-9222ADA59CA5}" srcOrd="0" destOrd="0" presId="urn:microsoft.com/office/officeart/2005/8/layout/pyramid1"/>
    <dgm:cxn modelId="{EB989650-B4DD-4121-BC50-63BD9A11FA23}" type="presParOf" srcId="{02BCED67-9622-4219-B37D-9222ADA59CA5}" destId="{3A8D5736-0BCE-4E85-95A3-1393E9A5255F}" srcOrd="0" destOrd="0" presId="urn:microsoft.com/office/officeart/2005/8/layout/pyramid1"/>
    <dgm:cxn modelId="{0BD0F0EE-5F63-4BB0-8326-FDC4E7D997D2}" type="presParOf" srcId="{02BCED67-9622-4219-B37D-9222ADA59CA5}" destId="{D7A31FDD-9E68-465A-A7ED-F7D699D74D7A}" srcOrd="1" destOrd="0" presId="urn:microsoft.com/office/officeart/2005/8/layout/pyramid1"/>
    <dgm:cxn modelId="{F524E5EE-2A64-4490-921A-91C118ABB55B}" type="presParOf" srcId="{AD25A835-CAA9-48A6-9F78-CB8BD23583F5}" destId="{C7E23038-4B80-4895-A6A4-C29992463F75}" srcOrd="1" destOrd="0" presId="urn:microsoft.com/office/officeart/2005/8/layout/pyramid1"/>
    <dgm:cxn modelId="{B6C259F8-3517-4EE5-ACCA-4BF7D4C0B01C}" type="presParOf" srcId="{C7E23038-4B80-4895-A6A4-C29992463F75}" destId="{0C1B2685-2A72-43B7-92C8-973221D36DFB}" srcOrd="0" destOrd="0" presId="urn:microsoft.com/office/officeart/2005/8/layout/pyramid1"/>
    <dgm:cxn modelId="{83F754E9-87D8-46EE-BD2B-D9CCAE03019A}" type="presParOf" srcId="{C7E23038-4B80-4895-A6A4-C29992463F75}" destId="{E4B48198-26BB-4E0A-8211-821509EB2BA4}" srcOrd="1" destOrd="0" presId="urn:microsoft.com/office/officeart/2005/8/layout/pyramid1"/>
    <dgm:cxn modelId="{A5D0358C-8A23-4122-A428-3444FBD0E011}" type="presParOf" srcId="{AD25A835-CAA9-48A6-9F78-CB8BD23583F5}" destId="{A8B3BDC9-FAB1-4856-AF0E-203CE2BC10DF}" srcOrd="2" destOrd="0" presId="urn:microsoft.com/office/officeart/2005/8/layout/pyramid1"/>
    <dgm:cxn modelId="{02330262-E589-4655-B189-DF692876F29C}" type="presParOf" srcId="{A8B3BDC9-FAB1-4856-AF0E-203CE2BC10DF}" destId="{05273EC9-C197-48A8-A9D3-AB894E88054F}" srcOrd="0" destOrd="0" presId="urn:microsoft.com/office/officeart/2005/8/layout/pyramid1"/>
    <dgm:cxn modelId="{9D96DA4A-105F-42D1-80D6-3D4B3CAF16AB}" type="presParOf" srcId="{A8B3BDC9-FAB1-4856-AF0E-203CE2BC10DF}" destId="{30689490-DF81-4F06-99FF-BAD8EDE1474C}" srcOrd="1" destOrd="0" presId="urn:microsoft.com/office/officeart/2005/8/layout/pyramid1"/>
    <dgm:cxn modelId="{4960FAD8-F0DF-43D4-800A-58D5A317A030}" type="presParOf" srcId="{AD25A835-CAA9-48A6-9F78-CB8BD23583F5}" destId="{CD1CD35C-A633-4272-B36A-8C3CAEDFF057}" srcOrd="3" destOrd="0" presId="urn:microsoft.com/office/officeart/2005/8/layout/pyramid1"/>
    <dgm:cxn modelId="{C81F2104-F9B8-4342-B0D1-9E3214A85E58}" type="presParOf" srcId="{CD1CD35C-A633-4272-B36A-8C3CAEDFF057}" destId="{EE6B40A4-0778-4D80-8494-71ED81629915}" srcOrd="0" destOrd="0" presId="urn:microsoft.com/office/officeart/2005/8/layout/pyramid1"/>
    <dgm:cxn modelId="{7CCD6994-AA7A-4E38-90DC-DCE824702356}" type="presParOf" srcId="{CD1CD35C-A633-4272-B36A-8C3CAEDFF057}" destId="{170A7AEB-5B03-4378-93F0-F504710635E9}" srcOrd="1" destOrd="0" presId="urn:microsoft.com/office/officeart/2005/8/layout/pyramid1"/>
    <dgm:cxn modelId="{E3C6C337-7D20-46A3-A0A8-E2B40BD17203}" type="presParOf" srcId="{AD25A835-CAA9-48A6-9F78-CB8BD23583F5}" destId="{55A878FA-2231-46EF-B5AC-928515D7A5B7}" srcOrd="4" destOrd="0" presId="urn:microsoft.com/office/officeart/2005/8/layout/pyramid1"/>
    <dgm:cxn modelId="{030A4E55-4D5B-4A78-ADE9-76F36B652390}" type="presParOf" srcId="{55A878FA-2231-46EF-B5AC-928515D7A5B7}" destId="{8283E5EB-CC40-4DF1-8341-83BE4354FDC5}" srcOrd="0" destOrd="0" presId="urn:microsoft.com/office/officeart/2005/8/layout/pyramid1"/>
    <dgm:cxn modelId="{98A33392-2725-4216-B7D8-D21E4031AEA9}" type="presParOf" srcId="{55A878FA-2231-46EF-B5AC-928515D7A5B7}" destId="{C1F4FD43-9479-47D0-8F42-186572B78EA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930F6A67-C3D1-47C3-B8DB-54DCB0A9EB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9374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920E2A82-725C-4F88-9C41-B4DAF8D8D6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824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4D186-0B90-4273-82E8-58D2C4BE07D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20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59210-5540-4F72-AD24-4061743089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043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80281-86DD-465F-9559-5F7BC8C00E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315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4338" y="1052513"/>
            <a:ext cx="2051050" cy="5043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052513"/>
            <a:ext cx="6002338" cy="5043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79785-9666-4A51-BA5C-B4C6E3D695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3835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31A2E-3B41-4D2C-9761-64D390D45C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3382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D9652-756C-459E-ACB6-1A720F2FB3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39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D250E-1FBB-488F-98FA-E1FA3ABBEC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9244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3D4AD-D15E-4FBB-BDAE-BCAC4EA02F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0256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BB865-F914-46FF-9894-FAB7D8A84A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4729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FC72F-A945-4998-B1A8-7441FDC6F8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1926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425E3-9290-472F-9B62-B064826163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8438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1421-EF29-482E-8B08-206E7C1485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638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515F8-AD09-4E40-8F6B-2AE18404DE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0959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24527-B4E5-4296-A65B-CE6477A5FA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824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A91D1-A8FC-4439-B11B-5627346259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5761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289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AA0B8-C6B7-470C-A4A8-86B321CD2C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505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199EA-09FE-4D55-BD93-5E2397EA2E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432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B0C92-5048-4012-93EC-4B97427351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054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C2201-A916-4212-AA1A-7AD1FBF257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768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796BA-25E6-4098-A364-AE9A210A1E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812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3BADE-838E-445E-B676-89A3087B2F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584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1B4C2-F607-46B4-B170-570A5CF796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55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6C2F2-507C-48EE-B1F2-410BF9C242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645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33" name="Rectangle 905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1052513"/>
            <a:ext cx="77724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3434" name="Rectangle 9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3435" name="Rectangle 90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3436" name="Rectangle 9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3437" name="Rectangle 90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64115DA-610C-4E53-8B79-E90B7E664C70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23448" name="Picture 920" descr="iStock_000017924327Large_clou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449" name="Text Box 921"/>
          <p:cNvSpPr txBox="1">
            <a:spLocks noChangeArrowheads="1"/>
          </p:cNvSpPr>
          <p:nvPr userDrawn="1"/>
        </p:nvSpPr>
        <p:spPr bwMode="auto">
          <a:xfrm>
            <a:off x="468313" y="188913"/>
            <a:ext cx="3598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Learning for everyone…</a:t>
            </a:r>
          </a:p>
        </p:txBody>
      </p:sp>
      <p:pic>
        <p:nvPicPr>
          <p:cNvPr id="23453" name="Picture 925" descr="FW Solutions Logo-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3" y="6188075"/>
            <a:ext cx="1938337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613"/>
            <a:ext cx="822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anose="020B0606020202030204" pitchFamily="34" charset="0"/>
              </a:defRPr>
            </a:lvl1pPr>
          </a:lstStyle>
          <a:p>
            <a:fld id="{60F06DF8-55A8-4774-9B74-6B6349E03E4C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36199" name="Picture 7" descr="iStock_000017924327Large_clou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200" name="Text Box 8"/>
          <p:cNvSpPr txBox="1">
            <a:spLocks noChangeArrowheads="1"/>
          </p:cNvSpPr>
          <p:nvPr userDrawn="1"/>
        </p:nvSpPr>
        <p:spPr bwMode="auto">
          <a:xfrm>
            <a:off x="323850" y="115888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Learning for everyone…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773238"/>
            <a:ext cx="7315200" cy="1243012"/>
          </a:xfrm>
        </p:spPr>
        <p:txBody>
          <a:bodyPr anchor="ctr"/>
          <a:lstStyle/>
          <a:p>
            <a:r>
              <a:rPr lang="en-GB" altLang="en-US" sz="3200" dirty="0"/>
              <a:t>Theories of </a:t>
            </a:r>
            <a:r>
              <a:rPr lang="en-GB" altLang="en-US" sz="3200" dirty="0" smtClean="0"/>
              <a:t>Development</a:t>
            </a:r>
            <a:endParaRPr lang="en-GB" altLang="en-US" sz="320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187624" y="3789040"/>
            <a:ext cx="7530926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 algn="l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Diploma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Residential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Childcare</a:t>
            </a:r>
            <a:endParaRPr lang="en-GB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  <a:p>
            <a:pPr algn="l"/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Learning Outcome 1</a:t>
            </a: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pPr eaLnBrk="1" hangingPunct="1"/>
            <a:r>
              <a:rPr lang="en-GB" altLang="en-US" smtClean="0"/>
              <a:t>Cognitive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35150" y="1981200"/>
            <a:ext cx="7129463" cy="4114800"/>
          </a:xfrm>
        </p:spPr>
        <p:txBody>
          <a:bodyPr lIns="0" tIns="0" rIns="0" bIns="0"/>
          <a:lstStyle/>
          <a:p>
            <a:pPr marL="0" indent="0" defTabSz="911225" eaLnBrk="1" hangingPunct="1">
              <a:buFontTx/>
              <a:buNone/>
            </a:pPr>
            <a:r>
              <a:rPr lang="en-GB" altLang="en-US" b="1" smtClean="0"/>
              <a:t>Jean Piaget (1896–1980)</a:t>
            </a:r>
          </a:p>
          <a:p>
            <a:pPr marL="312738" lvl="1" indent="-312738" defTabSz="911225"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mtClean="0"/>
              <a:t>Swiss researcher, working from 1920s onwards</a:t>
            </a:r>
          </a:p>
          <a:p>
            <a:pPr marL="312738" lvl="1" indent="-312738" defTabSz="911225"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mtClean="0"/>
              <a:t>Developed theories by watching his own three children</a:t>
            </a:r>
          </a:p>
          <a:p>
            <a:pPr marL="312738" lvl="1" indent="-312738" defTabSz="911225"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mtClean="0"/>
              <a:t>Believed that children were active participants in their own learning</a:t>
            </a:r>
          </a:p>
          <a:p>
            <a:pPr marL="312738" lvl="1" indent="-312738" defTabSz="911225"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mtClean="0"/>
              <a:t>Believed that children develop understanding through the use of schemas</a:t>
            </a:r>
          </a:p>
          <a:p>
            <a:pPr marL="0" indent="0" defTabSz="911225" eaLnBrk="1" hangingPunct="1"/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pPr eaLnBrk="1" hangingPunct="1"/>
            <a:r>
              <a:rPr lang="en-GB" altLang="en-US" smtClean="0"/>
              <a:t>Psychoanalytical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35150" y="1981200"/>
            <a:ext cx="7129463" cy="4114800"/>
          </a:xfrm>
        </p:spPr>
        <p:txBody>
          <a:bodyPr lIns="0" tIns="0" rIns="0" bIns="0"/>
          <a:lstStyle/>
          <a:p>
            <a:pPr marL="0" indent="0" defTabSz="911225" eaLnBrk="1" hangingPunct="1">
              <a:buFontTx/>
              <a:buNone/>
            </a:pPr>
            <a:r>
              <a:rPr lang="en-GB" altLang="en-US" b="1" smtClean="0"/>
              <a:t>Sigmund Freud (1856–1939)</a:t>
            </a:r>
          </a:p>
          <a:p>
            <a:pPr marL="0" indent="0" defTabSz="911225" eaLnBrk="1" hangingPunct="1">
              <a:buFontTx/>
              <a:buNone/>
            </a:pPr>
            <a:r>
              <a:rPr lang="en-GB" altLang="en-US" smtClean="0"/>
              <a:t>Believed that development occurs as you try to balance the demands of the different parts of the personality</a:t>
            </a:r>
          </a:p>
          <a:p>
            <a:pPr marL="312738" lvl="1" indent="-312738" defTabSz="911225"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mtClean="0"/>
              <a:t>Id: instinctive and pleasure-seeking</a:t>
            </a:r>
          </a:p>
          <a:p>
            <a:pPr marL="312738" lvl="1" indent="-312738" defTabSz="911225"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mtClean="0"/>
              <a:t>Superego: conscientious and moralistic</a:t>
            </a:r>
          </a:p>
          <a:p>
            <a:pPr marL="312738" lvl="1" indent="-312738" defTabSz="911225"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mtClean="0"/>
              <a:t>Ego: tries to maintain the balance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pPr eaLnBrk="1" hangingPunct="1"/>
            <a:r>
              <a:rPr lang="en-GB" altLang="en-US" smtClean="0"/>
              <a:t>Humanist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35150" y="1981200"/>
            <a:ext cx="6546850" cy="4114800"/>
          </a:xfrm>
        </p:spPr>
        <p:txBody>
          <a:bodyPr lIns="0" tIns="0" rIns="0" bIns="0"/>
          <a:lstStyle/>
          <a:p>
            <a:pPr marL="0" indent="0" defTabSz="911225" eaLnBrk="1" hangingPunct="1">
              <a:buFontTx/>
              <a:buNone/>
            </a:pPr>
            <a:r>
              <a:rPr lang="en-GB" altLang="en-US" b="1" smtClean="0"/>
              <a:t>Abraham Maslow (1908–1970)</a:t>
            </a:r>
          </a:p>
          <a:p>
            <a:pPr marL="312738" lvl="1" indent="-312738" defTabSz="911225"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mtClean="0"/>
              <a:t>Took a psychological approach, looking at the entire person</a:t>
            </a:r>
          </a:p>
          <a:p>
            <a:pPr marL="312738" lvl="1" indent="-312738" defTabSz="911225"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mtClean="0"/>
              <a:t>Believed that all individuals are unique, with an innate (inborn) drive to achieve their maximum potential</a:t>
            </a:r>
          </a:p>
          <a:p>
            <a:pPr marL="312738" lvl="1" indent="-312738" defTabSz="911225"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mtClean="0"/>
              <a:t>Developed a hierarchy of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0625" y="692150"/>
            <a:ext cx="7953375" cy="574675"/>
          </a:xfrm>
        </p:spPr>
        <p:txBody>
          <a:bodyPr lIns="0" tIns="0" rIns="0" bIns="0"/>
          <a:lstStyle/>
          <a:p>
            <a:pPr eaLnBrk="1" hangingPunct="1"/>
            <a:r>
              <a:rPr lang="en-GB" altLang="en-US" smtClean="0"/>
              <a:t>Maslow’s hierarchy of needs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356926" y="1861858"/>
          <a:ext cx="5349034" cy="4639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95963" y="5516563"/>
            <a:ext cx="273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food, water, shelter, clothing, warmth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19700" y="4652963"/>
            <a:ext cx="3673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feeling safe, secure, protected from danger, financially secure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16463" y="3789363"/>
            <a:ext cx="4248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love, affection, friendship, being valued, belonging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40200" y="2781300"/>
            <a:ext cx="48244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self-esteem, personal worth, sense of identity, need for respect, achievement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635375" y="1916113"/>
            <a:ext cx="5400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self-fulfilment, mental stimulation, purpose, interests, hobbies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pPr eaLnBrk="1" hangingPunct="1"/>
            <a:r>
              <a:rPr lang="en-GB" altLang="en-US" smtClean="0"/>
              <a:t>Social learning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908175" y="1981200"/>
            <a:ext cx="6473825" cy="4114800"/>
          </a:xfrm>
        </p:spPr>
        <p:txBody>
          <a:bodyPr lIns="0" tIns="0" rIns="0" bIns="0"/>
          <a:lstStyle/>
          <a:p>
            <a:pPr marL="0" indent="0" defTabSz="911225" eaLnBrk="1" hangingPunct="1">
              <a:buFontTx/>
              <a:buNone/>
            </a:pPr>
            <a:r>
              <a:rPr lang="en-GB" altLang="en-US" b="1" smtClean="0"/>
              <a:t>Albert Bandura (born 1925)</a:t>
            </a:r>
          </a:p>
          <a:p>
            <a:pPr marL="312738" lvl="1" indent="-312738" defTabSz="911225"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mtClean="0"/>
              <a:t>Believes that we learn behaviour through conditioning (positive and negative reinforcement)</a:t>
            </a:r>
          </a:p>
          <a:p>
            <a:pPr marL="312738" lvl="1" indent="-312738" defTabSz="911225"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mtClean="0"/>
              <a:t>Social learning theorists also believe we learn through observation (observational learning)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pPr eaLnBrk="1" hangingPunct="1"/>
            <a:r>
              <a:rPr lang="en-GB" altLang="en-US" smtClean="0"/>
              <a:t>Behaviourist: Operant conditioning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908175" y="1981200"/>
            <a:ext cx="7056438" cy="4114800"/>
          </a:xfrm>
        </p:spPr>
        <p:txBody>
          <a:bodyPr lIns="0" tIns="0" rIns="0" bIns="0"/>
          <a:lstStyle/>
          <a:p>
            <a:pPr marL="0" indent="0" defTabSz="911225" eaLnBrk="1" hangingPunct="1">
              <a:buFontTx/>
              <a:buNone/>
            </a:pPr>
            <a:r>
              <a:rPr lang="en-GB" altLang="en-US" b="1" smtClean="0"/>
              <a:t>Burrhus Skinner (1904–1990)</a:t>
            </a:r>
          </a:p>
          <a:p>
            <a:pPr marL="312738" lvl="1" indent="-312738" defTabSz="911225"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mtClean="0"/>
              <a:t>Applied ideas developed through working with rats and pigeons to children</a:t>
            </a:r>
          </a:p>
          <a:p>
            <a:pPr marL="312738" lvl="1" indent="-312738" defTabSz="911225"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mtClean="0"/>
              <a:t>Believed that behaviour is shaped by punishment and rewards</a:t>
            </a:r>
          </a:p>
          <a:p>
            <a:pPr marL="312738" lvl="1" indent="-312738" defTabSz="911225" eaLnBrk="1" hangingPunct="1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mtClean="0"/>
              <a:t>Emphasised the advantages of breaking tasks down into small steps and giving rewards as each step is learned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pPr eaLnBrk="1" hangingPunct="1"/>
            <a:r>
              <a:rPr lang="en-GB" altLang="en-US" smtClean="0"/>
              <a:t>Over to you!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051050" y="1981200"/>
            <a:ext cx="6330950" cy="4114800"/>
          </a:xfrm>
        </p:spPr>
        <p:txBody>
          <a:bodyPr lIns="0" tIns="0" rIns="0" bIns="0"/>
          <a:lstStyle/>
          <a:p>
            <a:pPr marL="0" indent="0" defTabSz="911225" eaLnBrk="1" hangingPunct="1">
              <a:buFontTx/>
              <a:buNone/>
            </a:pPr>
            <a:r>
              <a:rPr lang="en-GB" altLang="en-US" smtClean="0"/>
              <a:t>Choose three of the behavioural theorists talked about in this presentation and carry out some independent research on their theories.</a:t>
            </a:r>
          </a:p>
          <a:p>
            <a:pPr marL="0" indent="0" defTabSz="911225" eaLnBrk="1" hangingPunct="1">
              <a:buFontTx/>
              <a:buNone/>
            </a:pPr>
            <a:endParaRPr lang="en-GB" altLang="en-US" smtClean="0"/>
          </a:p>
          <a:p>
            <a:pPr marL="0" indent="0" defTabSz="911225" eaLnBrk="1" hangingPunct="1">
              <a:buFontTx/>
              <a:buNone/>
            </a:pPr>
            <a:r>
              <a:rPr lang="en-GB" altLang="en-US" smtClean="0"/>
              <a:t>How could these theories can be put into practice?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72</TotalTime>
  <Words>318</Words>
  <Application>Microsoft Office PowerPoint</Application>
  <PresentationFormat>On-screen Show (4:3)</PresentationFormat>
  <Paragraphs>47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Times New Roman</vt:lpstr>
      <vt:lpstr>Wingdings</vt:lpstr>
      <vt:lpstr>Cactus</vt:lpstr>
      <vt:lpstr>Custom Design</vt:lpstr>
      <vt:lpstr>Theories of Development</vt:lpstr>
      <vt:lpstr>Cognitive</vt:lpstr>
      <vt:lpstr>Psychoanalytical</vt:lpstr>
      <vt:lpstr>Humanist</vt:lpstr>
      <vt:lpstr>Maslow’s hierarchy of needs</vt:lpstr>
      <vt:lpstr>Social learning</vt:lpstr>
      <vt:lpstr>Behaviourist: Operant conditioning</vt:lpstr>
      <vt:lpstr>Over to you!</vt:lpstr>
    </vt:vector>
  </TitlesOfParts>
  <Company>Bowling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rod.hardy</dc:creator>
  <cp:lastModifiedBy>rodney hardy</cp:lastModifiedBy>
  <cp:revision>22</cp:revision>
  <cp:lastPrinted>1601-01-01T00:00:00Z</cp:lastPrinted>
  <dcterms:created xsi:type="dcterms:W3CDTF">2008-09-12T08:51:50Z</dcterms:created>
  <dcterms:modified xsi:type="dcterms:W3CDTF">2017-06-05T16:32:46Z</dcterms:modified>
</cp:coreProperties>
</file>