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0"/>
  </p:notesMasterIdLst>
  <p:handoutMasterIdLst>
    <p:handoutMasterId r:id="rId11"/>
  </p:handoutMasterIdLst>
  <p:sldIdLst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DDDDDD"/>
    <a:srgbClr val="3399FF"/>
    <a:srgbClr val="FFFF00"/>
    <a:srgbClr val="66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4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fld id="{BBB98DFA-835A-415D-B1FD-3CDA1654F2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5977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fld id="{611F9CA1-B60B-4717-A540-C81E31E0B2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720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Welcome to</a:t>
            </a:r>
            <a:br>
              <a:rPr lang="en-GB" dirty="0" smtClean="0"/>
            </a:br>
            <a:r>
              <a:rPr lang="en-GB" dirty="0" smtClean="0"/>
              <a:t>FW Solutions Ltd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02624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2076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332092D-FA95-43E3-A05C-E5911D784A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627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97F92-CBC3-4B93-B7A6-345BDAE766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658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1052513"/>
            <a:ext cx="2051050" cy="5043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52513"/>
            <a:ext cx="6002338" cy="5043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E1041-27A4-4792-9C2C-A5618FE38E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5839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4ED43-9196-47C5-B03C-42750CDA89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9725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27E51-1F67-44BF-BBF0-05C2C567B3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925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91A50-438B-405F-9D6F-C2B7D6B5E1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6167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A6A31-0535-4632-930D-CB33370939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759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BA13A-4618-48F6-85BC-F80D51F043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54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D0551-C390-4482-8659-7174BA279A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1951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B4F72-4673-4462-93D8-087742A5DB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925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E9F25-D5C8-4BED-9587-F0B8C7C282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847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FA71A-C537-4B37-A00C-E648CDC982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4516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EE6D5-1645-4D97-8512-9F912B5C37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0770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0CDFD-C48B-472B-AEF6-FA526C898D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2914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85543-0B65-4F67-A534-294444E808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385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B0B24-0B55-4099-A3D0-53DDBC9EE6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666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6C78A-60BD-47FF-A60C-09E97D01DB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59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E6FE6-0F56-4AE3-A5C7-2C2A50F494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252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F7AF4-8A0A-4477-A6EB-73E1908C3D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611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D0201-B6BB-4A60-8F86-9B10C69173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273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C4A88-372B-4028-892D-4B133761DF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119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FF8FA-0412-4440-BBD1-62B3DCE8C2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796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3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1052513"/>
            <a:ext cx="77724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3434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89FE6B-4C4E-4846-BBAE-6C6EC36C6DE3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23448" name="Picture 920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49" name="Text Box 921"/>
          <p:cNvSpPr txBox="1">
            <a:spLocks noChangeArrowheads="1"/>
          </p:cNvSpPr>
          <p:nvPr userDrawn="1"/>
        </p:nvSpPr>
        <p:spPr bwMode="auto">
          <a:xfrm>
            <a:off x="468313" y="188913"/>
            <a:ext cx="359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  <p:pic>
        <p:nvPicPr>
          <p:cNvPr id="23453" name="Picture 925" descr="FW Solutions Logo-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6188075"/>
            <a:ext cx="1938337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itchFamily="34" charset="0"/>
              </a:defRPr>
            </a:lvl1pPr>
          </a:lstStyle>
          <a:p>
            <a:fld id="{914D3D2B-113A-46B0-8F1C-8382038F4CA6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36199" name="Picture 7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0" name="Text Box 8"/>
          <p:cNvSpPr txBox="1">
            <a:spLocks noChangeArrowheads="1"/>
          </p:cNvSpPr>
          <p:nvPr userDrawn="1"/>
        </p:nvSpPr>
        <p:spPr bwMode="auto">
          <a:xfrm>
            <a:off x="323850" y="115888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.org.uk/assets/elearning/communicationskills/cs05/resource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133600"/>
            <a:ext cx="8892480" cy="1600200"/>
          </a:xfrm>
        </p:spPr>
        <p:txBody>
          <a:bodyPr/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Pearson BTEC Level 3 Diploma for Residential Childcare (England) (QCF)</a:t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767412"/>
            <a:ext cx="7902624" cy="1752600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4: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Promote Effective Communication and Information Handling in Residential Childcare Settings</a:t>
            </a:r>
            <a:endParaRPr lang="en-GB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04448" cy="711200"/>
          </a:xfrm>
        </p:spPr>
        <p:txBody>
          <a:bodyPr/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772400" cy="1437854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Learning Outcome 1:</a:t>
            </a:r>
          </a:p>
          <a:p>
            <a:pPr marL="0" indent="0">
              <a:buNone/>
            </a:pPr>
            <a:endParaRPr lang="en-GB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effective communication in the work setting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9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52513"/>
            <a:ext cx="8205788" cy="711200"/>
          </a:xfrm>
        </p:spPr>
        <p:txBody>
          <a:bodyPr/>
          <a:lstStyle/>
          <a:p>
            <a:pPr algn="l"/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the reasons why people communicate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482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The reasons why people communicate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display an expression of needs.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share ideas/information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Ways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of offering reassurance; forming/building relationships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 able to ask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questions; to share experiences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 inclusion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; respect; empowerment;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build self-esteem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displays choice;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interaction;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and trust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63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52513"/>
            <a:ext cx="8205788" cy="711200"/>
          </a:xfrm>
        </p:spPr>
        <p:txBody>
          <a:bodyPr/>
          <a:lstStyle/>
          <a:p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Factors to consider for effective communication: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i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level of communication; consider the pace; tone; sensory needs of people involved in communicating.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i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Consider the content; the use of jargon/slang; and most of all the child or young person’s wellbeing and ability to understand what </a:t>
            </a:r>
            <a:r>
              <a:rPr lang="en-GB" sz="2400" i="1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is </a:t>
            </a:r>
            <a:r>
              <a:rPr lang="en-GB" sz="2400" i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being communicated or asked of them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043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60315"/>
            <a:ext cx="7850832" cy="711200"/>
          </a:xfrm>
        </p:spPr>
        <p:txBody>
          <a:bodyPr/>
          <a:lstStyle/>
          <a:p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Reasons why in a particular situation a child or young person may be unable to  use verbal communication: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76872"/>
            <a:ext cx="7772400" cy="3819128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Each person is different, some may have sensory needs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Clr>
                <a:srgbClr val="FF0000"/>
              </a:buClr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 may have a disability; or developmental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delay</a:t>
            </a:r>
          </a:p>
          <a:p>
            <a:pPr marL="0" indent="0">
              <a:buClr>
                <a:srgbClr val="FF0000"/>
              </a:buClr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Others may have suffered a trauma leaving them deaf, selective mute or unable to communicate using verbal communication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08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814" y="1268760"/>
            <a:ext cx="7772400" cy="711200"/>
          </a:xfrm>
        </p:spPr>
        <p:txBody>
          <a:bodyPr/>
          <a:lstStyle/>
          <a:p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How communication affects relationships and effective practice in own 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77724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Good and effective communication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helps build relationships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at an appropriate level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Good relationships sees trust form the foundation for effective communication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Good relationships allow a two way communication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with good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levels of comprehension and clarity of understanding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Relationships allow reflection; evaluation of communication methods through feedback. This leads on to forming a good partnership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026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740" y="1052736"/>
            <a:ext cx="7772400" cy="711200"/>
          </a:xfrm>
        </p:spPr>
        <p:txBody>
          <a:bodyPr/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Barriers to communication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Web-link</a:t>
            </a:r>
            <a:endParaRPr lang="en-GB" dirty="0" smtClean="0">
              <a:hlinkClick r:id="rId2"/>
            </a:endParaRP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www.scie.org.uk/assets/elearning/communicationskills/cs05/resource/index.html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885401"/>
      </p:ext>
    </p:extLst>
  </p:cSld>
  <p:clrMapOvr>
    <a:masterClrMapping/>
  </p:clrMapOvr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252</TotalTime>
  <Words>286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Times New Roman</vt:lpstr>
      <vt:lpstr>Wingdings</vt:lpstr>
      <vt:lpstr>Cactus</vt:lpstr>
      <vt:lpstr>Custom Design</vt:lpstr>
      <vt:lpstr>Pearson BTEC Level 3 Diploma for Residential Childcare (England) (QCF) </vt:lpstr>
      <vt:lpstr>      </vt:lpstr>
      <vt:lpstr>Explain the reasons why people communicate</vt:lpstr>
      <vt:lpstr>Factors to consider for effective communication:</vt:lpstr>
      <vt:lpstr>Reasons why in a particular situation a child or young person may be unable to  use verbal communication:</vt:lpstr>
      <vt:lpstr>How communication affects relationships and effective practice in own work:</vt:lpstr>
      <vt:lpstr>Barriers to communication</vt:lpstr>
    </vt:vector>
  </TitlesOfParts>
  <Company>Bowling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rod.hardy</dc:creator>
  <cp:lastModifiedBy>rodney hardy</cp:lastModifiedBy>
  <cp:revision>45</cp:revision>
  <cp:lastPrinted>1601-01-01T00:00:00Z</cp:lastPrinted>
  <dcterms:created xsi:type="dcterms:W3CDTF">2008-09-12T08:51:50Z</dcterms:created>
  <dcterms:modified xsi:type="dcterms:W3CDTF">2015-11-02T15:16:13Z</dcterms:modified>
</cp:coreProperties>
</file>