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DDDDDD"/>
    <a:srgbClr val="3399FF"/>
    <a:srgbClr val="FFFF00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BBB98DFA-835A-415D-B1FD-3CDA1654F2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597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611F9CA1-B60B-4717-A540-C81E31E0B2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20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E83E1-BF23-4008-B470-EEB6734895C3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4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6ADF6D-ABBB-47D9-937D-8C7C176E6D15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586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76CD19-4FDE-4C06-BA3A-6FA04FCB2715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358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15570-7626-4F80-ABE8-6B7FFE7AA98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01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42024-B51F-48BC-9EBB-E4E5FFE8F2BC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911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A0587D-D85F-41F4-88CA-0A66D90F2E52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21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6B1208-F925-47E0-B1F8-D9052BEE555D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25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325BC-506F-4A8B-8524-B671449CB972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332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587947-02D3-424B-970B-736AFEBB5711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05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Welcome to</a:t>
            </a:r>
            <a:br>
              <a:rPr lang="en-GB" dirty="0" smtClean="0"/>
            </a:br>
            <a:r>
              <a:rPr lang="en-GB" dirty="0" smtClean="0"/>
              <a:t>FW Solutions Ltd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702624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076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32092D-FA95-43E3-A05C-E5911D784A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27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97F92-CBC3-4B93-B7A6-345BDAE766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658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4338" y="1052513"/>
            <a:ext cx="2051050" cy="5043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52513"/>
            <a:ext cx="6002338" cy="5043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E1041-27A4-4792-9C2C-A5618FE38E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583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91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1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89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5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89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5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1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FA71A-C537-4B37-A00C-E648CDC982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51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947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553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87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72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4ED43-9196-47C5-B03C-42750CDA89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9725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27E51-1F67-44BF-BBF0-05C2C567B3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92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91A50-438B-405F-9D6F-C2B7D6B5E1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167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6A31-0535-4632-930D-CB33370939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8759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A13A-4618-48F6-85BC-F80D51F04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5422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0551-C390-4482-8659-7174BA279A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95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0B24-0B55-4099-A3D0-53DDBC9EE6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665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B4F72-4673-4462-93D8-087742A5DB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25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9F25-D5C8-4BED-9587-F0B8C7C282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8474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E6D5-1645-4D97-8512-9F912B5C37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0770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CDFD-C48B-472B-AEF6-FA526C898D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914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85543-0B65-4F67-A534-294444E808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85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6C78A-60BD-47FF-A60C-09E97D01DB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59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E6FE6-0F56-4AE3-A5C7-2C2A50F494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52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F7AF4-8A0A-4477-A6EB-73E1908C3D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11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D0201-B6BB-4A60-8F86-9B10C69173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273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C4A88-372B-4028-892D-4B133761DF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119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F8FA-0412-4440-BBD1-62B3DCE8C2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796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3" name="Rectangle 905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052513"/>
            <a:ext cx="7772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3434" name="Rectangle 9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3435" name="Rectangle 90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3436" name="Rectangle 90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23437" name="Rectangle 90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89FE6B-4C4E-4846-BBAE-6C6EC36C6DE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23448" name="Picture 920" descr="iStock_000017924327Large_cloud image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" name="Text Box 921"/>
          <p:cNvSpPr txBox="1">
            <a:spLocks noChangeArrowheads="1"/>
          </p:cNvSpPr>
          <p:nvPr userDrawn="1"/>
        </p:nvSpPr>
        <p:spPr bwMode="auto">
          <a:xfrm>
            <a:off x="468313" y="188913"/>
            <a:ext cx="359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3300"/>
                </a:solidFill>
              </a:rPr>
              <a:t>Learning for everyone…</a:t>
            </a:r>
          </a:p>
        </p:txBody>
      </p:sp>
      <p:pic>
        <p:nvPicPr>
          <p:cNvPr id="23453" name="Picture 925" descr="FW Solutions Logo-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6188075"/>
            <a:ext cx="1938337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2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DDDD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pitchFamily="34" charset="0"/>
              </a:defRPr>
            </a:lvl1pPr>
          </a:lstStyle>
          <a:p>
            <a:fld id="{914D3D2B-113A-46B0-8F1C-8382038F4CA6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36199" name="Picture 7" descr="iStock_000017924327Large_clou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00" name="Text Box 8"/>
          <p:cNvSpPr txBox="1">
            <a:spLocks noChangeArrowheads="1"/>
          </p:cNvSpPr>
          <p:nvPr userDrawn="1"/>
        </p:nvSpPr>
        <p:spPr bwMode="auto">
          <a:xfrm>
            <a:off x="323850" y="115888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3300"/>
                </a:solidFill>
              </a:rPr>
              <a:t>Learning for everyone…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340768"/>
            <a:ext cx="7315200" cy="1600200"/>
          </a:xfrm>
        </p:spPr>
        <p:txBody>
          <a:bodyPr/>
          <a:lstStyle/>
          <a:p>
            <a:r>
              <a:rPr lang="en-GB" altLang="en-US" sz="4900" dirty="0" smtClean="0">
                <a:solidFill>
                  <a:schemeClr val="tx1"/>
                </a:solidFill>
              </a:rPr>
              <a:t>English Writing</a:t>
            </a:r>
            <a:endParaRPr lang="en-GB" altLang="en-US" sz="4900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4744" y="2940968"/>
            <a:ext cx="8208912" cy="1752600"/>
          </a:xfrm>
        </p:spPr>
        <p:txBody>
          <a:bodyPr/>
          <a:lstStyle/>
          <a:p>
            <a:r>
              <a:rPr lang="en-GB" altLang="en-US" sz="2800" dirty="0">
                <a:latin typeface="Myriad Pro" pitchFamily="34" charset="0"/>
              </a:rPr>
              <a:t>Construct Simple </a:t>
            </a:r>
            <a:r>
              <a:rPr lang="en-GB" altLang="en-US" sz="2800" dirty="0" smtClean="0">
                <a:latin typeface="Myriad Pro" pitchFamily="34" charset="0"/>
              </a:rPr>
              <a:t>Sentences</a:t>
            </a:r>
          </a:p>
          <a:p>
            <a:r>
              <a:rPr lang="en-GB" altLang="en-US" sz="2800" dirty="0" smtClean="0">
                <a:latin typeface="Myriad Pro" pitchFamily="34" charset="0"/>
              </a:rPr>
              <a:t>Construct </a:t>
            </a:r>
            <a:r>
              <a:rPr lang="en-GB" altLang="en-US" sz="2800" dirty="0">
                <a:latin typeface="Myriad Pro" pitchFamily="34" charset="0"/>
              </a:rPr>
              <a:t>Straightforward </a:t>
            </a:r>
            <a:r>
              <a:rPr lang="en-GB" altLang="en-US" sz="2800" dirty="0" smtClean="0">
                <a:latin typeface="Myriad Pro" pitchFamily="34" charset="0"/>
              </a:rPr>
              <a:t>Compound Sentences</a:t>
            </a:r>
          </a:p>
          <a:p>
            <a:r>
              <a:rPr lang="en-GB" altLang="en-US" sz="2800" dirty="0">
                <a:latin typeface="Myriad Pro" pitchFamily="34" charset="0"/>
              </a:rPr>
              <a:t>Construct Complex Sentences</a:t>
            </a:r>
          </a:p>
          <a:p>
            <a:endParaRPr lang="en-GB" altLang="en-US" sz="2800" dirty="0" smtClean="0">
              <a:latin typeface="Myriad Pro" pitchFamily="34" charset="0"/>
            </a:endParaRPr>
          </a:p>
          <a:p>
            <a:endParaRPr lang="en-GB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1600" y="1883964"/>
            <a:ext cx="7416824" cy="463552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400" kern="1200" dirty="0">
                <a:latin typeface="Myriad Pro" pitchFamily="34" charset="0"/>
              </a:rPr>
              <a:t>What punctuation did you use in your sentences</a:t>
            </a:r>
            <a:r>
              <a:rPr lang="en-GB" altLang="en-US" sz="2400" kern="1200" dirty="0" smtClean="0">
                <a:latin typeface="Myriad Pro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GB" altLang="en-US" sz="2400" dirty="0">
                <a:latin typeface="Myriad Pro" pitchFamily="34" charset="0"/>
              </a:rPr>
              <a:t>Did you use capital letters?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2400" kern="1200" dirty="0">
              <a:latin typeface="Myriad Pro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3870313"/>
            <a:ext cx="8178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What other things did you use? For example, semi-colons and speech marks.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4869160"/>
            <a:ext cx="2952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Was it easy to write the sentences without much time to plan?</a:t>
            </a:r>
          </a:p>
        </p:txBody>
      </p:sp>
      <p:pic>
        <p:nvPicPr>
          <p:cNvPr id="2051" name="Picture 3" descr="C:\Users\marxsu\Desktop\CAPIT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53532"/>
            <a:ext cx="35274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marxsu\Desktop\punctu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2924415"/>
            <a:ext cx="29686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Q:\Resources\Res_Dev_Shared\Studio\Image Library\Animations\clock_hands_spinning_import_500_clr_314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5604"/>
            <a:ext cx="2344787" cy="234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Subtitle 2"/>
          <p:cNvSpPr txBox="1">
            <a:spLocks/>
          </p:cNvSpPr>
          <p:nvPr/>
        </p:nvSpPr>
        <p:spPr bwMode="auto">
          <a:xfrm>
            <a:off x="1691680" y="1178720"/>
            <a:ext cx="6161088" cy="6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Understanding punctuation</a:t>
            </a:r>
          </a:p>
        </p:txBody>
      </p:sp>
    </p:spTree>
  </p:cSld>
  <p:clrMapOvr>
    <a:masterClrMapping/>
  </p:clrMapOvr>
  <p:transition spd="med" advClick="0" advTm="2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16" y="4221088"/>
            <a:ext cx="4320257" cy="228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817666" y="1899212"/>
            <a:ext cx="6008687" cy="360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 smtClean="0"/>
              <a:t>Words can be written in lots of different orders, for example:</a:t>
            </a:r>
          </a:p>
          <a:p>
            <a:pPr eaLnBrk="1" hangingPunct="1">
              <a:buFontTx/>
              <a:buNone/>
            </a:pPr>
            <a:endParaRPr lang="en-GB" altLang="en-US" sz="1800" dirty="0" smtClean="0"/>
          </a:p>
          <a:p>
            <a:pPr eaLnBrk="1" hangingPunct="1">
              <a:buFontTx/>
              <a:buNone/>
            </a:pPr>
            <a:endParaRPr lang="en-GB" altLang="en-US" sz="1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3699" y="2324879"/>
            <a:ext cx="24304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“I couldn’t see through the windscreen that day as there was a lot of dust.”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12160" y="2530713"/>
            <a:ext cx="27364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“As there was a lot of dust, I couldn’t see through the windscreen that day.”</a:t>
            </a:r>
            <a:endParaRPr lang="en-US" altLang="en-US" sz="2400" b="1" dirty="0"/>
          </a:p>
        </p:txBody>
      </p:sp>
      <p:sp>
        <p:nvSpPr>
          <p:cNvPr id="22535" name="Subtitle 2"/>
          <p:cNvSpPr txBox="1">
            <a:spLocks/>
          </p:cNvSpPr>
          <p:nvPr/>
        </p:nvSpPr>
        <p:spPr bwMode="auto">
          <a:xfrm>
            <a:off x="1608930" y="1147525"/>
            <a:ext cx="6161088" cy="62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solidFill>
                  <a:srgbClr val="001844"/>
                </a:solidFill>
                <a:latin typeface="Myriad Pro" pitchFamily="34" charset="0"/>
              </a:rPr>
              <a:t>Understanding grammar</a:t>
            </a:r>
          </a:p>
        </p:txBody>
      </p:sp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:\Resources\Res_Dev_Shared\Studio\Image Library\Pu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723"/>
            <a:ext cx="2597960" cy="259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559" y="1798356"/>
            <a:ext cx="79212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Sentences do not need to be long or full of big words to be understood by the reader.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51520" y="3168599"/>
            <a:ext cx="411970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Myriad Pro" pitchFamily="34" charset="0"/>
              </a:rPr>
              <a:t>Long sentence: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I came home from school on Monday and made myself a ham and cheese sandwich, sat down to watch TV and then I saw my dog was staring at me.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004048" y="3164384"/>
            <a:ext cx="38849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solidFill>
                  <a:srgbClr val="FF0000"/>
                </a:solidFill>
                <a:latin typeface="Myriad Pro" pitchFamily="34" charset="0"/>
              </a:rPr>
              <a:t>Short sentence: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My dog was staring at me.</a:t>
            </a:r>
          </a:p>
        </p:txBody>
      </p:sp>
      <p:sp>
        <p:nvSpPr>
          <p:cNvPr id="24583" name="Subtitle 2"/>
          <p:cNvSpPr txBox="1">
            <a:spLocks/>
          </p:cNvSpPr>
          <p:nvPr/>
        </p:nvSpPr>
        <p:spPr bwMode="auto">
          <a:xfrm>
            <a:off x="1475656" y="1029725"/>
            <a:ext cx="6161088" cy="54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solidFill>
                  <a:srgbClr val="001844"/>
                </a:solidFill>
                <a:latin typeface="Myriad Pro" pitchFamily="34" charset="0"/>
              </a:rPr>
              <a:t>A story in one sentence</a:t>
            </a:r>
          </a:p>
        </p:txBody>
      </p:sp>
    </p:spTree>
  </p:cSld>
  <p:clrMapOvr>
    <a:masterClrMapping/>
  </p:clrMapOvr>
  <p:transition spd="med" advClick="0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33412" y="1777309"/>
            <a:ext cx="77550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Join the following sentences to make a new sentence.  Choose a suitable conjunction.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504" y="3064983"/>
            <a:ext cx="576064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latin typeface="Myriad Pro" pitchFamily="34" charset="0"/>
              </a:rPr>
              <a:t>1. I enjoy reading.  I don’t enjoy cooking.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latin typeface="Myriad Pro" pitchFamily="34" charset="0"/>
              </a:rPr>
              <a:t>2. </a:t>
            </a:r>
            <a:r>
              <a:rPr lang="en-GB" altLang="en-US" sz="2400" dirty="0">
                <a:latin typeface="Myriad Pro" pitchFamily="34" charset="0"/>
              </a:rPr>
              <a:t>Ben is thoughtful. </a:t>
            </a:r>
            <a:r>
              <a:rPr lang="en-GB" altLang="en-US" sz="2400" dirty="0" smtClean="0">
                <a:latin typeface="Myriad Pro" pitchFamily="34" charset="0"/>
              </a:rPr>
              <a:t>He </a:t>
            </a:r>
            <a:r>
              <a:rPr lang="en-GB" altLang="en-US" sz="2400" dirty="0">
                <a:latin typeface="Myriad Pro" pitchFamily="34" charset="0"/>
              </a:rPr>
              <a:t>always shares his football with me.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latin typeface="Myriad Pro" pitchFamily="34" charset="0"/>
              </a:rPr>
              <a:t>3. Kate walked home from school slowly. 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400" dirty="0">
                <a:latin typeface="Myriad Pro" pitchFamily="34" charset="0"/>
              </a:rPr>
              <a:t>     She was tired.</a:t>
            </a:r>
          </a:p>
        </p:txBody>
      </p:sp>
      <p:pic>
        <p:nvPicPr>
          <p:cNvPr id="26629" name="Picture 2" descr="Q:\Resources\Res_Dev_Shared\Studio\Image Library\Animations\chef_stiring_pot_anim_500_clr_67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05692"/>
            <a:ext cx="25923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495377">
            <a:off x="3776445" y="4905942"/>
            <a:ext cx="2501808" cy="1519654"/>
          </a:xfrm>
          <a:prstGeom prst="ellipse">
            <a:avLst/>
          </a:prstGeom>
          <a:solidFill>
            <a:srgbClr val="009F8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Discussion – What is a conjunction?</a:t>
            </a:r>
          </a:p>
        </p:txBody>
      </p:sp>
      <p:sp>
        <p:nvSpPr>
          <p:cNvPr id="26631" name="Subtitle 2"/>
          <p:cNvSpPr txBox="1">
            <a:spLocks/>
          </p:cNvSpPr>
          <p:nvPr/>
        </p:nvSpPr>
        <p:spPr bwMode="auto">
          <a:xfrm>
            <a:off x="1611650" y="1077133"/>
            <a:ext cx="6161088" cy="6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001844"/>
                </a:solidFill>
                <a:latin typeface="Myriad Pro" pitchFamily="34" charset="0"/>
              </a:rPr>
              <a:t>Understanding grammar</a:t>
            </a:r>
          </a:p>
        </p:txBody>
      </p:sp>
    </p:spTree>
  </p:cSld>
  <p:clrMapOvr>
    <a:masterClrMapping/>
  </p:clrMapOvr>
  <p:transition spd="med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17401"/>
            <a:ext cx="1979712" cy="24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Subtitle 2"/>
          <p:cNvSpPr txBox="1">
            <a:spLocks/>
          </p:cNvSpPr>
          <p:nvPr/>
        </p:nvSpPr>
        <p:spPr bwMode="auto">
          <a:xfrm>
            <a:off x="1475656" y="990179"/>
            <a:ext cx="6161088" cy="6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 smtClean="0">
                <a:latin typeface="Myriad Pro" pitchFamily="34" charset="0"/>
              </a:rPr>
              <a:t>Aims and Objectives</a:t>
            </a:r>
            <a:endParaRPr lang="en-GB" altLang="en-US" sz="3600" dirty="0">
              <a:latin typeface="Myriad Pro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3772" y="1772816"/>
            <a:ext cx="7704856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Myriad Pro" pitchFamily="34" charset="0"/>
              </a:rPr>
              <a:t>This presentation just concentrates on Using Sentences, but you may also look at other English skills you will need to be successful as well.</a:t>
            </a:r>
            <a:br>
              <a:rPr lang="en-GB" altLang="en-US" sz="2400" dirty="0">
                <a:latin typeface="Myriad Pro" pitchFamily="34" charset="0"/>
              </a:rPr>
            </a:br>
            <a:endParaRPr lang="en-GB" altLang="en-US" sz="2400" dirty="0">
              <a:latin typeface="Myriad Pro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2400" dirty="0">
                <a:latin typeface="Myriad Pro" pitchFamily="34" charset="0"/>
              </a:rPr>
              <a:t>This helps you understand how each skill is used together with other skills, and helps you use your English skills in everyday life.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 sz="1800" dirty="0">
              <a:latin typeface="Myriad Pro" pitchFamily="34" charset="0"/>
            </a:endParaRPr>
          </a:p>
        </p:txBody>
      </p:sp>
    </p:spTree>
  </p:cSld>
  <p:clrMapOvr>
    <a:masterClrMapping/>
  </p:clrMapOvr>
  <p:transition spd="med" advClick="0" advTm="3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/>
          <p:cNvSpPr txBox="1">
            <a:spLocks/>
          </p:cNvSpPr>
          <p:nvPr/>
        </p:nvSpPr>
        <p:spPr bwMode="auto">
          <a:xfrm>
            <a:off x="1763688" y="1196752"/>
            <a:ext cx="6161088" cy="7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solidFill>
                  <a:srgbClr val="001844"/>
                </a:solidFill>
                <a:latin typeface="Myriad Pro" pitchFamily="34" charset="0"/>
              </a:rPr>
              <a:t>Using Sentences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1" y="2060848"/>
            <a:ext cx="65817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31640" y="3140968"/>
            <a:ext cx="38877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1800" dirty="0">
                <a:latin typeface="Myriad Pro" pitchFamily="34" charset="0"/>
                <a:cs typeface="Myriad Arabic" pitchFamily="50" charset="-78"/>
              </a:rPr>
              <a:t>Writing sentences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1800" dirty="0">
                <a:latin typeface="Myriad Pro" pitchFamily="34" charset="0"/>
                <a:cs typeface="Myriad Arabic" pitchFamily="50" charset="-78"/>
              </a:rPr>
              <a:t>Using punctuation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sz="1800" dirty="0">
                <a:latin typeface="Myriad Pro" pitchFamily="34" charset="0"/>
                <a:cs typeface="Myriad Arabic" pitchFamily="50" charset="-78"/>
              </a:rPr>
              <a:t>Understanding grammar</a:t>
            </a:r>
          </a:p>
        </p:txBody>
      </p:sp>
      <p:pic>
        <p:nvPicPr>
          <p:cNvPr id="7172" name="Picture 2" descr="Q:\Resources\Res_Dev_Shared\Studio\Image Library\Animations\stick_figure_write_with_pen_500_clr_67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21088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ubtitle 2"/>
          <p:cNvSpPr txBox="1">
            <a:spLocks/>
          </p:cNvSpPr>
          <p:nvPr/>
        </p:nvSpPr>
        <p:spPr bwMode="auto">
          <a:xfrm>
            <a:off x="1619672" y="1196752"/>
            <a:ext cx="6161088" cy="7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solidFill>
                  <a:srgbClr val="001844"/>
                </a:solidFill>
                <a:latin typeface="Myriad Pro" pitchFamily="34" charset="0"/>
              </a:rPr>
              <a:t>Using Sentences</a:t>
            </a:r>
          </a:p>
        </p:txBody>
      </p:sp>
    </p:spTree>
  </p:cSld>
  <p:clrMapOvr>
    <a:masterClrMapping/>
  </p:clrMapOvr>
  <p:transition spd="med"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 descr="data:image/jpeg;base64,/9j/4AAQSkZJRgABAQAAAQABAAD/2wCEAAkGBxQSEhUUEhQWFRUXFx0XGRgYGR4YHxwaIBcbHCAbGh0YHiggHCAlHhwXITEhKCkrLi4uHB8zODMsNygtLisBCgoKDg0OGxAQGy8kICQwLCwsLDQsLCwsLywwLCwsLCwvLCwsLCwsLCwsLCwsLCwsLCwsLCwsLCwsLCwsLCwsLP/AABEIAOkA2AMBEQACEQEDEQH/xAAcAAACAwEBAQEAAAAAAAAAAAAABwQFBggDAgH/xABQEAACAQIBCAQHCgsHBAMBAAABAgMAEQQFBgcSITFBUSJhcZETFDJSgaGxCCNCU3KCkrLB0SQzNDVDYnN0osLSFhdjk6Ph8FSDs8MVJfFE/8QAGwEBAAIDAQEAAAAAAAAAAAAAAAMEAgUGAQf/xAA3EQACAQMABggEBgMBAQEAAAAAAQIDBBEFEiExQVETFDJhcYGh0SKRweEVI0JSsfAGNPEzQyT/2gAMAwEAAhEDEQA/AHjQBQBQBQBQBQBQBQBQBQBQBQBQBQBQBQBQBQBQBQBQGLz00mYLJxKOxlnH6KOxI+Wb2TsO3qoBWZS09Yxj7xh4Ihf4WtIbcr3Uem1AR8Jp3x6npxYdxy1WX1hqA3ebOnDBz2XFI2Fc7Ln3yO97eUouOG9bDnxoBnYPFpMiyROsiMLqykMCOojYaA9qAKAKAKAKAKAKAKAKAKAKAKAKAKAKAKAKAKAKAKA/GNtp2CgEVpN0xsWbDZNawHRfEDeTyh5Dhr8eFthICYiieV7KGd2O4XYk+01jKcYLWk8IyjFyeIrLNfk7RtiXAMrJEDwN2YegbP4q1NXTVGOyCcvRf3yNlT0VVltk0vV/3zJk+i6QL0MQjNyZSo7wT7KijpyDfxQaXjn2JJaIljZL0MjlnIM+FNpoyAdzDap7CPZW0t7ulXWYPy4mvrWtWj21s58DU6LdIcmTJdSQl8I56ab9Qn9InXzHEddqslc6jw2IWRFeNgyMAyspuCpFwQRvBFAelAFAFAFAFAFAFAFAFAFAFAFAFAFAFAFARcRlKGP8ZLGnynVfaaAocbpEyZF5eNh32sjeEPdGCaAoMo6a8lxg6jyzHkkbLf8AzNWgFvpG0wPjoTh8LG0ETfjGYgu628iw2KvOxJO7YLggLrIeSmxUywoyqWvtYgAAAk795sDYDaairVeipueM42klKn0k1DOMjozdzbhwaWjF3PlSHefuHUK466vKlzLMt3BcDqba1p0FiO/mXFVCyFAZ3KMYkLq4uDcEHbs5VbpycMOJso04SparWU0KfOPJBw0xXeh6SHqvu7Ru7jxrq7O5VenrcVvOG0jZO1rOPB7V4fYenuec4zNhZMLISWw5BS5/RvfYOPRYHsDCrZQG1QBQEfF4+KIXlkSMc3YKPWaApcRn1k1Bc47DfNlV/qk0BT4vS7kmO48Z1z+pG7evVt66Ap8Vp1yco6CYhzy1FX1l/soCtm0/4e3QwkpPDWdQPVegKyf3QT26GBUHgWmLeoIPbQFXidPOOYWSHDoednb2tQFZitNOVH8mSKPZ8GJe/p61AVmI0p5WffjHGy3RSNPqIO+gIp0h5T/66f6VAeM2feUXtrY3EG3+IR7KAiPnRjSSTi8Tc/4z/wBVAeEuXMSxu2ImY8zIx9ppkEOaZnJZ2LE7ySST2k0B8AX3UBLhyXO/kQyt8lGPsFQyuKUe1JLzRi5xW9nzjsnSw6vhY2TWFxrC1xXtKtTq51GngRnGW5kZVJIAFydgAqUyPWfCunloyfKUj20BIwOV54beCldLbgGNu7dUNS3pVO3FMlp16lPsyaNTkrSTiEIEyrKvE21G9Wz1VrK2haMttN6r+aL9LStWPbWfRm2yXnphsQOgxV/i36JJ6uB9Faavo2vRfxLK5o3Npd0riSinh8n/AHafWImLtrG3oqJLCwb6EFBYRitIxGpFz1m7rD/at1ofOtLyOe/yLGpDnlmm9zZ+WYn9gP8AyCt6cqdB0BzjpN0q4qXEywYOVoII2Mesh1XcqbFtYG4BINgCNlr77UAr8TiXkbWkdnbmxLHvNAfMcZY2UEnkBf2V45JbWxnBNhyJiWNlglPzG+6oJXdCO+a+aMHUguJOizPxjfoCPlMq+om9QS0nar9fo/YwdenzJi5g4sj9GO1/uFQvTFt3/Ix6zA94tHeIO+SJfSx9i1HLTdFbov09zx3UeRMj0bn4WIHoS/rLCoXpxcIev2MOt9xMj0cw/CmkPYFH2GoXpurwivUx61LkSYtH+FG8zN2uv2IKilpm4e5RXk/cxd1PuJK5kYP4sn57fYajelbr93ojzrFTmfYzMwXxP8b/ANVefil1+70XsedYqcz3jzWwg/QIe259pqN6QuX+tnnTT5noM3MJ/wBPF9GsevXP738zzpZ8z2XIuGG7Dw/5afdWDuq7/XL5s86SfN/MlxQKosqqo5AAD1VFKcpPLeTFts+cZi1iRpJDZEFyerq6+AFe06UqklGC2sRi28ITOcGWHxUxkfYNyrwVeA7eJPE12lrbxt6ahHz72bSnBQjhDF0P5sFfw6UWO1YR6jJ1cVHzjyq1FGFWeNiGjiT4RSsnTU71fpA9oa4NZEOs+Zm8pZi4CYG+HVCfhRe9kdYC9HvFqYRkqkkYXLuiaRbthJRIPMksrehvJPp1axcSSNVcRfY7BSwSFJUaN14MLHt/3rFrmTJ8UbTM7OMyWhma7/AY/C/VPM+2tBpGx1PzKa2cVy7/AAOs0RpTpPyaz28Hz7vEpc+coiWfUXyYhq/Ov0vsHoNXdGUHTpaz3y2+XA1mm7pVq+rHdHZ58fYaPuacAdXGTkbCY41PWAzN9ZK2RphsZ3ZQOHwOJmBsUhdgd9m1Db12oDjOgHDmzkrDjDwukKXaNWJZQxJI23J671x17cVnWlGUnsb7ka2rOWs02XoqiQhQBQBQBQBQBQBQBQBQBQBQBQBQCz0hZweFfxeM9CM9Ij4T8uxfbfqrptE2fRw6WS2vd3L7l+3pYWszG1uSybLImknGYdEj97ljQBVDrYhQLBQyW4cTestZkbpxZtMiaV8PJsxMbQHzheRfUNYdlj217rEbovgbzCYpJVDxOrodzKQw7xWRE01vPjHYrwa33k7AOuvUsnjMNnLkVMYhD7JBtWTiD9oPKvXHIhNxYoMZhXhkZJAVdTYjl3d96ga4Mup52o8kQsQACSTYAbSSeA5mh6dd6Oc2v/jsBFAfxlteXbf3xtpHYNi/NoD90k/mrG/u7/VoDkGgHVmx+R4f9kvsrib3/Yn4s1dXtss6rEYscv52YuPEzIktlWRlUaiGwB2bSt66e10dbToQlKO1pcX7l+nQg4ptED+2mN+O/wBOP+mrH4Xa/s9X7mfV6fL+Q/tpjfjv9OP+mn4Xa/s9X7jq9Pl/If20xvx3+nH/AE0/C7X9nq/cdXp8v5L3NjPly6x4qxDGwkACkEnZrAWFuuwt11QvdExUXOjw4e3HJDVt1jMRg1z5TCgCgCgCgCgCgM7nrl3xWCyH32S6r1Di3o3DrPVWx0badYq5l2Vv9iahT15bdyFRh4GkdUQFnYgADaSSd1dcbIdWS9GGDSFVnVpJbdNw7AX5KBssN3XvrPVRXdV52Ffj9EUJHvOIkQ8pArjvXVpqnqrczDZw5iYzCAsyeEjHw4rsB8oWuvaRasWsEkZplTkXLc+EfXw8jITvttDDkynYfTRPBk0nvGXkXPtcaVSYLFKBYAbFc/q3Ownze6pIyRVqUmtqLvETrGrO5CqouSeArMiSzsQpc7cvDGSqyoEVF1F84jWJu9uO07OAqGTyy7COqsGs0FZtjFZQEsikx4ZfC3t0TLcBFPeX+ZWJmdN0Bm9JP5qxv7u/1TQHIFAOrNj8jw/7JfZXE3v+xPxZq6vbZaVWIxK5z4gSYuZlXVBci3Mg2JPWSL+mu1soOFvCLedn9+RtKSxBIuM33yYYgMSjCUX1iS9jt4ah2bLbLd9U7tX6qN0WtXy+pFUVbPw7j8ziOTRCRhQ3hSRYgvYC+3W1za1r7tt7Us+vup+d2fL6HtPptb4txX5n4aGXErHOhdWVgLErYga1+iQTsBFuurGkKlSnQc6bw1j2M6zko5iQcq+CaZvFlYRk2QHafv37uNT0OkVJdM1rcTKGso/FvHZhh0Fvv1R7BXEz7T8TVveetYngUAUAUAUB8SSBQWY2UAkk8ABcmvUnJ4W8JZEvnHlY4qd5D5PkoOSDcPtPWTXaWdsrekocePibSnDUjgutGuW8Lg8UZcWjMPBlUdQG8G5sNcqd+y4uNovuNW0zOSysDgyTnbg8TsixCFvNboN6A9r+i9Z5RVcJIuyK9MQFDwXGfGZ+HxDa+H1YpbEsV8hjf4QG49Y57QaOGSSNXGxinyhgZIJDHKpVh/y4PEdYqNrBZTTWUTsdnJiJoFgke6g3v8Jrbgx42/8A29euTawYqnFPKJuYWaMuU8UsEfRQDWlktsRPtJ3AfYDWJmdX5ByLDg4Egw6BEQW6yeLMeLHeTQFhQGb0k/mrG/u7/VNAcgUA6s2PyPD/ALJfZXE3v+xPxZq6vbZaVWIzG5yZjidzLAwjZtrKQdUtzBHk347K3NnpZ0oqFRZS3Pjj6lmncaqxIysuZOMU2EQbrDrb1kGtrHStq1nWx5Msq4p8z6gzHxjGxjVOtnW3qJPqryWlrWK2Sz5M8dxTXE2Ga+aAwt5HYPKVIFvJW422vtJ6+Vaa+0m7jEYrEfVlarX19i3EXNvMbwMiyzOrsu0IoNtbgSTvtvtbfU15pbpYOnTWE+PcZVbjWWIm0rSlUKAKAKAKAKAw+kfLmoowyHpN0pLcF4L6d/YBzreaHtNaXTS3Ld48/L+7i3bU8vWZiMiZIlxcywwLrO3oAHFmPAAVvLm5p21N1ajwl/cF6MXJ4Ro8o6MMoxboRKOcbq3qJDeqtbR0/Y1N8tXxTX29SR0ZoymLwckTassbxt5rqVPcwvW2p1YVFrQaa7nkjaaNBm5n5jcGFRJTJCP0MnTW1rWW/ST5pHtrNPBi0nvGVkbSBBjIyn4mcgDUY7G2i+o247OBseV7VLFpsrTpuKySakIDK6RfBeLDwgvJrWi5g72+bbf1kVhPGCahnW2CvqEtm50M5Ykw+VIFRiEmPgpF4MCDbuaxv28zQHVVAFAZvST+asb+7v8AVNAcgUA6s2PyPD/sl9lcTe/7E/Fmrq9tlpVYjKTLWdOHwrasjMz8VQBiNl9tyAOGy99o2VdttH17ha0Vhc3s9yWFGU1lFMdI0PxMvetXfwSr+5epL1WXM/P7xofiZO9afglX9y9R1WXMm5Hz1ixEyRLG6lr2JItsBPDsqG40VUo03Uck8GM7dxjnJqK1ZXCgCgCgCgCgIOWsprhoWlf4O4ecx3D/AJwvU9vQlXqKnHj6IzhBzlhCWxuLaWRpHN2Y3J/5wrtadONOChHcjaRiorCHhogzW8Ww/jMq2mnHRvvWLYQOosbMerVrhf8AINIdPW6GD+GPrL7bvmXKMMLLGDXPE5TZ4YjDR4WSTGIkkSjyWAOs3BVvuJPEbt/Cruj4V514wt21J8Vy4t93/DCeEss5mWMySasaG7NZUF2O07FHE8q+nOShDM3u3v6lHfuPvKOT5YHMcyNG44MLekcx1isaNanWjr03lBprYzY5mZ4arCHGOfB/BlILFepuJHC+8dm6zGfMr1KOdqM/ndlnxrEMy38EvRjB36oO89bbz3cKxk8skhDVWD8w2b7thJcUTZUICi3ldIKx6gL+o8qozvYxuI0Fve/u2ZXzMXVSmoEnR1OEypgiRf8ACI1+kwX7auEp2DQBQGb0k/mrG/u7/VNAcgUA6s2PyPD/ALJfZXE3v+xPxZq6vbZaCqxGJXObDSR4qYSA6xcsCeKkkgg8iK7WynCdCLhuwkbSk04LBaZJzLknjWTw0SBhcAm59Nt3ZVW40pClNw1W8GE7hReMEz+71/8AqIfXUP41H9jMOtLkyyzczMaDEJKZo3CXOqt7m6kfbVW80pGtRdNQaz7mFSupRawbitIVAoAoAoAoAoBUZ95e8Ym1EN4oyQOTNxbr5Dq7a6vRdn0NPWl2pei5e5saFPVjl72S9GGavj2KDSLeCGzycmPwY9vnEG/UDzFRab0j1ShiL+OWxd3N+XDvLlKGszoavnRdDtrKOM7fcM5+0oZ4+PTeDiP4PETq/rtuLnq3hertNfQNCaL6pS159uW/uXL37/ApVams9m4vdFma+oBjJR0mFoVI3A75O07QOq54iqOnNIaz6vDcu17e/wD0loU/1M2mXchw4yPwcy381h5SHmp4dm48a0lrd1baevTfiuD8SeUFJYYis48jNg8Q8DkMVsQw4qQCDbgbEbPbvrvLO6jc0VVisZKE46rwfGQsltiZliXibseSjef+dVe3VxGhSc35eJFUmoRyNfLODVcFLEgsqwsFHYtx6xXJ29WUrqM5Pa5LPzNdCTdRN8xS5Fn8HiIXvbUlRr8rODXaG0O1Va4uONAftAZvST+asb+7v9U0ByBQDqzY/I8P+yX2VxN7/sT8Waur22WdViMTmdcbnGYgkMffGtsO6+z0WtbqrsrCUVbQ2rcjZ0WtRFT4BvNbuNW9ePMkyg8A3mt3GmvHmMovcx4WGOhJUgXbgfi2qhpOUXaz28v5RFXa6NjdrkTWhQBQBQBQGSz+zg8BH4GM++SDaR8FDs7zu7LnlW40VY9LLpZ7lu737Fm3paz1nuFtgME88iRRKWd2Cqo4k+zt4V0dWrClB1JvCW1mwSzsR0xmlm+mAwyQJtI6Ttu13O9vYB1AV8yv7yV3XdWXkuS4L+8S/CGqsFxVIyFjpjzuMKeJQnpyLeYj4KHcna289Xyq6j/HdGqpLrNRbF2e98/Lh3+BXr1MfCheZg5tHGz3cHwMdmkPPkg6z7Aequi0rf8AVaXw9p7vfy/kipU9ZjyVQAABYAWAG4AbgK4ZvO1l4iZYynHhYXmlvqoL2G9juCjrJsL8N/Cpbe3ncVFShvfpzfkYykorLOespY555XlkN3dix+4dQ3V9Do0Y0aapw3I17eXljOzEyH4vDruPfJQCearvC/ae0DhXMaUu+mq6sezH1fF/T/prbiprSwtyNLJHrAr5wK94tWtT1XnkQLYIRhbYdhrvk8m4Ozc1Mb4fBYWU75II3IHAmMEj0G9AWtAZvST+asb+7v8AVNAcgUA6c2mAwcBJAAiW5OzhXFXizczS5s1dXtsnYXGRy3MciPbfqMGt22NQTpTp9uLXisGDi1vR72rA8Py1AFqA/bUAUAUAUAUBWZwZYTCQmRtp3IvnNbZ6BvPVVyxtHc1NXgt/gSUqbnLAm8binlkaSQ6zMbk/83DqrsYQjCKjHcjZpJLCHXoizO8Xi8bnW00g6AO9IzxtwZvq25muH0/pPp59Xpv4Y7+9+y/nyLlGnjaxjVzZOVGdeXkwOGed7EjYi+fIfJX2k9QNXLCznd11Sj5vkuL/ALxMZy1Vk5tdpsbiCTeSaZ+9ifUB3ADqr6WlStaON0Yr0X98yhtkx85u5GTBwJCljbazec53t9g6gK4K7upXNV1JeS5Lgv7xNhCOqsFlVUyFBpTzi8NMMNGfe4T0iPhSbj9HaO0tXYaDseip9NLfLd3L77/kU688vCKbMfI3jGIBYXjjszdZ+CvpI7gau6Tuugo4XalsX1ZSr1NSPexuVyJrQoBJZxQ6mKnX/Eb1sT9tdtZy1qEH3I2tN5gjqDQ/iA+SMIR8FWX6LsKsmZsqAzekn81Y393f6poDkCgNtnQJP/jsHq38HqDXtuvYautx87qv6K0ll0fXaue1nZ9SrSx0ss7ypzED+Ox6nXrfIsb39XptVvSmp1aWt5eJJcY1Hk8M6Z3GMxA1m/GtxO6+z1VnYwj1eGzgj2klqIq/GX85u81b1I8iTCDxl/ObvNNSPIYRe5kTscbCCzEXbifi2qhpOEVaz2cv5RFXS6NjcrkTWhQBQHniJlRWdyFVRck8BWUISnJRjvZ6k28ITec2W2xcxc3CDYi+av3nefuArtLS2jb01Beb5s2dOmoRwazRRmZ43L4xOv4PE2wHdJINur8kbCeewcTbT6e0p1aHQ038cvRc/F8PmWqNPWeWPauCLgUBz5pSzq8dxRSNr4eG6pY7Gb4Unp3DqA5mvoeg9HdVoa018ctr7lwXv3lKrPWZoNFGbeonjco6TgrEDwXcX+duHVfg1a/Tt9rS6vB7F2vHgvLf4+BLQh+pjFrnCyZrP3OLxLDHVPv0l0j6tm1/m7PSR11s9F2XWq3xdmO1/Ref8ZIqs9VCOijaRgqgszGwHEkmu5lKMI5exIoN4WWOfN3JC4WBYhYtvdubHf6BuHUK4u7uXcVXN7uHgaypPXlks6rEYUAm881tjZ/l37wDXZaOebWHgbOj/wCaOiNBDXyPD1PKP9Rj9tXSUYNAZvST+asb+7v9U0ByBQDqzZH4HB+yX2VxV7/sz8Waur22T8Ph0jFkVVH6oA9lV5TlN5k8mDbe8qp84sIspiZ18JrahGox6W619W3Vvq1GyuXT6RL4cZ3rd4ZJFSnjK3Ft4FfNXuFVNZ8yPLPPEGONWdwoVQWJsNgHorKGvOSjHOWFlvCKvA5zYOR1SORddjZegy3PK5UDbVurYXUIuU47F3p/UklRqJZaLyqJEFAFALfSFnD4RvFoj0FPvhHwm83sX29ldLomy1I9NLe93cvuXrelhazKPNHN2TH4lIU2DypG8xAdrdvADiSKu6QvYWdF1JeS5vgvfuLkIuTwdK5NwEeHiSGJdWNFCqOrmeZO8niSa+Z1q061R1JvLe1l9JJYRJqI9MHpbzo8Vw3gI29+nBXZvWPczdV/JHzuVb/QGj+sV+lkvhh6vgvLe/IhrTwsIUOZmQDjcSsZ2Rr05D+oCNg6zuHbfhXYaRvFa0HPi9i8ftvK9OGtLA+kQKAFAAAAAGwAAWAHUBXAttvLL4SOFBZiAoBJJ3AAXJPYKJNvC3gQOeGXDjMU8vwB0IxyQE277lj1sa+gaPtFa0FDjvfj/dnka+pPWlk0mjfIe3xpxuusfbuLe0D08q1umLv/AOEfP6L6lC5qfoXmMCufKYUAUAo8/wBbY6XrCEf5aj7DXXaKf/5Y+f8ALNlb/wDmh3e50kvkyQebinH+lEftNbEmGnQGf0gQF8mY1Vtc4eTf1IT9lAceUBeYXOzFRoqJJZVAUDVU7B2i9UqmjrepJylHa+9kUqMG8tHo+emMJv4a3UET7VrBaLtUuz6v3PFb0+RSzYl2cyMxLltYtuOte99m7bV2NOMY6iWzdjuJUklguP7ZY348/QT+mqf4Xa/s9X7kXQU+R44zOjFSoyPMSrCxACrccrqAbVnT0fb05KUY7V4mSowTykfWZ2EaTGQ6o8hxI3UqkE/d2kV5pGpGFtPPFYXizytJKDHHXGmsP2gM5nrl/wAVh1UPvsmxf1Rxf7B19lbHRtn09TMuyt/f3e5PQpa8tu4U6IWYAAszGwA2kk8BzJrrW1FZexI2J0do/wA1Bk/DBWAM72aVhz4IDyW9us3PGvm2ltIu9ray7K2RX18/sXqUNVGnrVkhXZwZZjwcDzzHooNw3sx3KvWT9p4VZtLWpdVVSp736LmYykorLOa8r5Smx+JMknTllYAKo2clRRwG4AV9Lt6FK0oKEdkYr/rZRbcmOnMzN1cDhwmwytZpWHFreSD5q7QPSeNcVpG9d3V1v0rYl3c/Fl2nDURfVQJBf6WM4PBxDCxnpSjWktwS+xfnH1DrrodBWWvN15bo7vHn5fz4FevPC1ULXIOS2xM6RLuJux5KN57vXaulurhUKTm/Lx4FGpNQjkdWHhVFVEFlUAAcgK4qcnOTlLezVttvLPSsTwKAKAVukofhY64l9rV1Ohn/APn839DYW3YG17m2W+CxK8BiNa3bGo/lFbYsDdoCqzsW+BxYG84eUf6bUBxjQDYwOZ+DaKNjDclFJ6b7yoJ3NXJ1dJ3SnJKfF8Fz8DXSr1Mvae/9jMF8R/HJ/XUf4pd/v9F7HnWKnP8AgzWJ0fyGclDGIC9wus2sEvu3HaBs31s4aZgqWJJ62OSxknV0tXbvNL/YzBfEfxyf11rPxS7/AH+i9iDrFTn/AAH9jMF8R/HJ/XT8Uu/3+i9h1ipz/gssmZKhw4IhjCA77XJPaWJJ76rVrirWeakskcpylvZNqExI+PxawxvJIbKgufYB2k2A6zUlKlOrNQgtrMoxcnhCXy1lR8TM0r8dw81eCjsrtLa3jQpqEf8Ar5mzhBQjhDM0M5o3Pj0y7ASIAeJ3NJ6NqjrueArmf8j0i4rqsOO2XhwXnvfd4luhD9TG9XHFoKAQul7ObxnFeARvecOSuw7Gk+E3o8kdh513/wDj9h0FDpZL4p7fBcF5739inWnrPBbaKs2Qq+OSjpNcRAjcu0F+07h1XPGqenb/AFpdXhuXa8eXlx+xJQp/qYxq5wskTK+UUw0LzSeSgv2ncFHWTYempqFCVeoqcN7/ALnyPJSUVlnPWVMoPiJXmlN3c3PsAHUBYDqFfQ6FGFGmqcNyNdJtvLGXmDkTwEPhHHvkoB7E3genefRyrmdK3fTVdSO6P88fY11xU1pYW5GprVlcKAKAKAV2kz8rX9kv1mrqNC/678X/AAi/a9jzGn7mv8mxf7VfqVtyyOOgI+UYQ8UiHcyMu3rUigOJSKAZ+V85ThcHhiihnkjUAnaAFRbk23naNnbXL29iri5qKTwk347WyhClrzeeBW5p55TSzpFPqsHJAYDVINrjdsI4bqs3+i6VOk6lPZjgZ1qEVHMT1yxn3JDPLEsSEI5W5LXNja+w1hb6IhVpRm5Pas8DyFspRTyQ/wC8eX4mPvb76m/A6f736GfVVzD+8eX4mPvb76fgdP8Ae/QdVXMsc3s9pMRiEhaJFD32gm4spPHsqvd6KhQouopN48OZHUt1GLeTbVpCqYjSlreChsehrtrDm1hqn0DX763mg9XpJ88L7/Qt2uMsXFdGXRqZu6Y2iiigxGGR0iRY1eI6jaqiwupurbLebzrW6Q0XRvUtfZJbmv7tRJCo4GzybpOydNvlaI8pUK+tdZfXXH3P+P3lKT1FrLmvZ7SxGtF7yoz10oQRxPHgn8LMw1Q6g6qXHlAnym5WBHM7LVZ0b/j9adRTuFiK4cX3dy5nlSssYQqM1chtjcSsYvq+VI/mrxO3idw6yK6y+u42tFz47kubK8IazwP+KMKoVQAqgKAOAAsB3VwEpOTbe9mwSwfVYgT2k/OXxiXxeI+9RHpEbnk3E9YXaB6a7HQlh0NPppr4pei+/sU61TWeEVOY+Q/GZ9ZxeKOzNyJ4L6ePUDVvSd30FLEe0931ZRr1NSOzext1yRrgoAoAoAoBZaTx+Ep+yH1mrptC/wDjLx+iL9r2WMv3NUg8Bi1vt8Iht1apH2GtyWRz0B+EUBxXl3DiPEzxgWCSuoHIByLeqgGHk/JEeOyfhxJcFVsrDeCCVPaDbd2bq5arc1LS8m48XtXr9TXym6dR4PvN3MpMNIJWkMjLfV6OqBcWva5JO/jXl3pWdeGoo4T37c+wqXDmsYPzKOYsM0rymSQF2LEDVsCTfZspR0vVpU1BRWxY4iNzKKSwRv7uYPjZe5fuqX8bq/tXqZdalyD+7mD42XuX7qfjdX9q9R1qXIm5HzKiw8yyrJIxW9gbW2gjgOuoLjStStTdNxST8TGdw5Rxg09awrmR0mJfCqeUo+q1bfQrxXa7vqiza9sy2jbI0OMyhDBiLmNgxIB1bkIWAuNvDhXTTlqxbNglljLyzoOhYXwmJdD5swDjs1kCkdxqvG45ozdPkYfKWiXKcR6MKzDnG6n1MQ3cKlVaD4mOqzJZWyRPhX8HiInie2sFcWJG0XHMbD3VImnuMRmaG4gMPO1hcyhb8bBbgfxGuT/yKT6aEe76/Yt262MYNc8WDKaRM5PE4NWM+/Sgqv6q7i/bwHXt4VttEWPWautLsx3974L3+5DWnqrCErhoGkdUQFmY2AHEmu2nOMIuUnhIotpLLHPkDJK4WFYl2kbWbzmO8/YOoCuKurmVxVc35LkjV1J68sllVcwCgCgCgCgFxpTX32E/4Z+sa6PQb/Ln4/QvWu5m89zRuxvbH/PW94FoeFeAKA5C0l4QxZVxqkWvO7+hzrj1MKA2WjuW+CUea7j13+01yel44uW+aXsa65X5hpq1hAKzOXKeNw+IdGmcAksljsKEmxHdb0V1NlQtK1FSUVyfjxNhShTlHKRq8ys4VmgCyyjwyk62uQCwvcEX37Db0VqtJWUqVXWhH4Xy4FevScZZS2Gi8aTz0+kPvrW9HPk/kyDVfI+knUmwZSeQYH2GjhJb0xhnpWJ4ZDSa9sKg5yj6rVt9CrNdvu+qLNqvjKPQ8v8A9vherwl/8mSukq9hmxjvOm6oE4UAkvdE4f3zByc0kQ+hlI+sat272NEVTeQtDOJvFiI/NdH+kCP5R31zn+RQxOnPmmvl/wBJrd7Ghg4rELGjSObIilmPIAXNc/CEpyUI73sRYbwsnP2cuWWxmIeZtlzZV81B5K93rvX0GztY21FU4+fe+LNfOWs8mw0cZC1V8ZkG1tkd+A3FvTuHVfnWn0xd5fQRexb/AKLyKFzU/SvM3VaIqBQBQBQBQBQC80qL04Dw1XHrH3iuh0G/hmvD6l203M2PuZ/xmN+TF7ZK3xbHvQBQHLWnLDamWJzby1jf+AL/AC0BM0XSe8SrxEl+9R9xrmtNx/Ni+76lG6XxI2daUqifzpwsrYuc6jkeEax1Sdl9luq1rV2NjUpq3gsrcuRsqLWoiq8Rl+Lf6J+6rXS0/wBy+ZLrLmHiMvxb/RP3U6Wn+5fMay5l5mThJBjYSUcAFrkqR8Bqo6SqQdrJJrhx70Q12ujY2q5I1xiNKUtooV5ux7lA/mFbvQcfzJy7l/fQt2q2tnhoNiDZVQn4MUjD6Nvtrf1s6jL8N50dVEnCgFpp8yeZMnpKP0MwJ+S4Kk/S1O81Pbv4sEdTcLPRJjtTGmL45Co+UvTHqDDtIrX6fpa1tr/tefJ7D2hLEsE/SlnSHPikLXVT76w4sDsQdSnaeu3KoNB6PcF1iotr7Phz8+Hd4mVepn4UZHNXIpxc4T4C9KQ/q33dp3D/AGrb310rek5cXsXj9ilVqakcjjjjCgKoAUAAAbgBsAFca228veaxvJ914AoAoAoAoAoBf6VR+T/9z/110Ggv/p5fUuWnHyNb7mj8Zjfkxe2St+XB8UAUBzP7oNLZVvzgjPrYfZQETRU+zEDrjP1/9q5/Tq2034/Qp3fDzN9WgKZl8TnxDFM8UiSDUcprCzDZsJtcEbe2tpDRNWpTVSLW1ZwWFbycU0TsLnZhJN06qeT3T1sLeuoJ6OuYb4fLb/Bg6M1wLeGZX2owbsN/ZVOUXHtLBG01vPuvDwKAXOlOa8kKckZu9rfy10eg44hOXNr0/wCl21WxsuPc+RXyhMfNwrW27bmWIbBvOy9bit2GXYbx/VQJwoCtzkyUMXhZ8ObDwsbKCeDW6LehrH0VlCWrJMxkso5LxELwSsjXSSNyp4FWU2PpBFbBpNYZAfGFw7SOqICzMbADiaxnOMIuUnhI8bSWWOPNnIq4SEINrnpO3NurqG4d/GuOvbp3NTW4cF3e5rKtRzlktqqEYUAUAUAUAUAUBgtKo2Yc9cn/AK/urfaCe2p5fUt2nHy+pfe5tntjMSlz0oA1ttjqyKL8tmt6zXQl06EoAoDnX3SEJGUIH2WbDBfSsshP1hQFBosk98nXminuYj7a0WnF8EH3sqXa2IYlc6UjAZw5jTSzSSxOh12L6rXUgk3sDYg9uyt/aaWpU6cac09ixneXKdxGMUmYzKmTnw7+Dk1da1+iwYd6nYdm6t1QrxrR1o5x3rBahNSWURY5CpBUkEbiDY+qpWk1hmW81mZWXMQ2KiiaV2RtYEMdbcjHedo2gVqdJWlGNCU1FJrHdxRWr046jeBoVy5QFBnzjPC4ySxuEtGPmjb/ABa1dfoyl0dtHv2/P7YNlQjiCKKNypupII4g2NbAmGNmBpUnwjiPGO8+HOy56UkZ5qx2sOak9ltxhqUVLdvMlJoa2VdJuTYFDeMiUkXCxAufTwXsYg1XVGbJHNGAy9pwkZXTCYcR3BCyyNrMP1ggGqCOssN3ZU0bdLeYObFM7vK5J1nkdrk7WZmJ7ySTU7aisvcYDSzNzZGFXXksZmG3jqDzQefM+jt5PSN/1iWrDsr17/Y11atrvC3GmrWkAUAUAUAUAUAUAUBjNKA/B4j/AIv8hrc6Ef50vD6lq17TJXucfzlN+6P/AOaGumLx0dQBQCL90vH0sE3VKP8Axn7KAX+jKS2KYcDEfUy1p9NL8hPv+jK112Bn1zBQFvnhk3HtLIbSSQljqhCWAW+wai7dnHZ6a6TR9ezjTitilxzs2+P3L1GdNJczGSxMpswKnkRY+ut1GSksp5LKedxJyU8KyXxCu6W3IwU3678N/LhtqKuqrhik0n37Tyetj4RjZrY/J7OFw6COUg2Dr0+uzXI3cAa5y+o3qi3VeY9z2fLZ/BRqxqpfFuLzL2UhhoJJeKjojmx2D17ewGqNrQderGnz3+HEipw15JCSZiSSTcnaSa7ZLGxG1PyvQFAe2GwryHVjRnPJQWPqrCdSEFmTS8TxtLeaXJ2YWJksZNWIfrG7dy/aRWsraYoQ2RzL+PmyCVzBbtpqs3MzEwsglZzI4vq7NUC4te1zc761V5pSdxDUSwuPEr1LhzWFsNTWrK4UAUAUAUAUAUAUAUBi9KL+8RDiZCe5T94rdaEX5sn3fUtWvaZK9zkP/s5erCPb/OhrpS8dH0AUAn/dJwE4TCvwWcqe1oyR9Q0AoNHs2rjox5yup+gW9oFa3S0c2snyx/OPqQXCzTY2a5I1wts5c8MSk8sUbKio5QWUE7Dvu19prpbPRlvKlGc1ltZ3l6lQg4psymUMfJO+vK5drWueXIcAK2tKjClHVgsIsRiorCPvBZKmm/FRO43XCkjv3V5UuKVPtyS8xKcY72azNDNXExYmOaVAiLc7WBJupGwKSRv42rU6Q0hQqUZU4PLfd3/3cVq1aDi0iPpFyz4WUQIehEel1vx+ju7dapNEWvR0+llvlu8Pvv8AkZW1PC1nxMfW4LJOyTkmXEvqQrrHidwUcyeFQXFzToR1qjx9TCc4wWWb3I+YESbcQ3hW80XVR9p9VaC40zUlspLVXPe/YqTuW+zsNdhsMka6saKi8lAA9Vaic5TeZPL7ys23tZ61ieBQBQBQBQBQBQBQBQBQBQC30n44NLHED+LUs3a1rDuAPprpNCUnGnKo+O7y+5etY4TZsvc14C82LnIPRjSMHh0mLEfwLW7LQ+6AKAwOnDJvh8kzGwJiZJhfhY6pI+azD00BzXm7ivBYqF+AkW9+RNj6iarXlPpKE49zMKizBodpriTVGfkzPwzyvLIrOzsWILEAE8gtjbtNX1pO4jTVOLwksbtvqTKvNJJFnhMkwRfi4Y14bFF9nMnaarVLmtU7Um/Mjc5PeyaTUGDEps7MseK4dnXy2OonUxB2+gAnttV2wtusVlF7ltfgS0aevLAm2N9p2muzSwbM0ea2ab4o673SEHyrbW6kv7dw661t9pGFutWO2XLl4+xBVrqGxbxpYDBRwoI4lCqOA9pPE9dctVqzqy15vLKEpOTyyRUZiFAFAFAC7d22vUmwfXgmsTqmw3mxsO08Kkjb1Zbot+TPVFvciHNlKBDZ8RAv/dQ+xjVqOjLmX6SRUKj4ECbOvBLsOJS/JVkbuKoV9dTR0NcPfheftkz6tUIsmfOCHw5GP6sezvZh7KmhoSo18UkvmzJWsuZBn0i4cDoRTOeTFYx3jX9lTx0HH9U/T7matFxZEl0lj4GFt8ubW+qi1KtC0Fxfp7GStYcSLPpJlPkQQr2l2/mFTfhNryfzMlbUyNiNIuKYWRIIz5yoWPdKzL6qljo62i86n8mSoU1wMrisS8js8jFnY3LE3JNXEsbESnUmhjN/xPJkWsLST+/vcbekBqj0IF2cya9BuqAKAr84cneM4WeA/pYnjvy1lIB28ib0BxfNEUZlYWZSVI5EGxFAPDJOOE8McoN9dQT27iPQbiuFr0nRqSpvh/V6GpnHVk0S6iMQoAoCszhyQuLhMTHVN9ZW5MAbHrG0j01ZtLmVvVU14PwJKc9SWTK5B0dv4TWxBDovwY9Y63yjYWHrPVW5r6WdSOrbxeeeN38lmdzlfAjcTSxxAB3jiFtgd0jFuQ1iB6BWojY3NTaoPbx+7KypTfBlfPnLg0G3Exdi6z/VU3qzHRFy96S8zNW1RkDE59YJNzySfs49np8IyHuBqeGhKj7Ukvm/YzVrLiyvxGkeEW1IJW56zqnsVqsx0JT/AFSZmrRcWVk+kmb9HBCo4Ftd29J1wp+jVmGibaPBvxftgkVtTRX4jP3GsTZ0QHgsSeospI76sxsreO6C+Wf5M1Rprgiumzmxj+VisQerwr29AvYVOoRSwkvkZ4RX4nFPIbyOznmxLH11kenjQEvCZLmlF4oZZBzRGYeoUBY4bM/HyeRgsS3/AGn+6gLnD6KMrPb8EKg8WeMd4L3HdQFrDoQymSL+AW/Eybu3VU0BPh0CY8npT4UDqaRtvYYxQFknufZOOOQdkJP84oC9yHo4yJg5F8PiY55QQQs0yKt7m1owRe/JtbdQDaQggEWI4W5dVAftAFAFAcyads2/FcoGZFtFiQZBbd4QfjB3kN8+gKTM7O5cKjRSozITrKVIup4ix3g7DvFtu+9a280bC5lrZw/DPsQVaCm88S6k0kxC+rhpDyJlVfSQIz3X9JqtHQdP9U38se5H1RcyNNpKNjqYZQeBaRm7LgBb+qpo6Ht1vy/MzVrDvIU2kXFHyY4E7EZvVKzD1VNHRlrH9Pq/+GSt6a4EKXPnHNf34LfgsaL3WXZViNrQjugvkZqnBbkipxWWcRL+Mnmf5UjN7TUySW4zINegkYPBSStqxRvI3JFLHuUUBdYPMXKMvkYLEfOjKfXtzoC7wGh7K0hF8OsQI8qSVLekIzN6qA0GC0B4th77iYEPJQz/AGCgL/Ae5/hF/DYyR+Xg41jt9Ivf1UBf4fQnktfKWZ+ppCPqgUBcYLRhkqLycHGfllpP/IxoC+wGb+Fgt4HDQx23FY1B7wL0BYgW3UBGynlKLDxmWeRIoxvZyAOzbx6qAzcOcGLxh/AcP4OE7sTigVDDnHALSMDwLFB20Bi8gZ5zDKM6JiMRlLwcYjWOOJER5Sw1pFK2SKNdXVuzEnWO/iBock5x5TlypHhpYYIYxD4edFLStGpuEVpNi65a2xRuBNzwAh5byg2UnxWtLJh8l4LWWZo7h8Q6C8iAjpBF3G3lX432AeGY+QY8UElGTcBHgZFOqp98nAtZHdrEHW4re45k16C50aStHLj8GrB8NhcRqwN5gYFmh3kkRk6tzt39QHgN3QBQBQFJnfmxBlHDtBiAbX1lYeUjcGXvItxBNAIfKmg3KEbkQtDMnBtbUNv1lbcewmgPCDQllRjtWFOtpf6QTQFphNAeMP43E4dPk67+1V66AtsL7n4fpMb9CL73oC3wegXArYyT4h+oFFB/hJ9dAXuD0QZJj/8A5y/y5HPsYUBosFmjgYTeLB4dDzES377XoC4RAoAAAA3AbBQH1QBQBQBQBQBQBQBQEbF4CKUoZI0cxtrIWUNqta11vuNuNAfeMwwljeNr6rqVNiQbEWNiNoPXQEHN3N/D4GEQ4aMRoN/EsebMdrHbx7N1AVmV8yYp8Q2JSbEYaV1VZGgk1PCBd2uCCNnMWNAZjDZCx2SjPFhsOuUMDO5fwTyBZULWDBi4KyKRz2m223ECNkrJWNjZ5Mn5HwuAkkDIZZZ9YhSb7EQWXbY2FxsGygN1mZm6MBhhDreEcs0kslrGSVtrMfUOwCgL2gCgCgCgCgCgCgCgCgCgCgCgCgCgCgCgCgCgCgCgCgCgCgCgCgCgCgC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Myriad Pro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76" y="1811652"/>
            <a:ext cx="75608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sentence is a group of words that are put together</a:t>
            </a: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>
                <a:latin typeface="Myriad Pro" pitchFamily="34" charset="0"/>
                <a:cs typeface="Myriad Arabic" pitchFamily="50" charset="-78"/>
              </a:rPr>
              <a:t>Write three sentences about your day so far</a:t>
            </a:r>
            <a:r>
              <a:rPr lang="en-GB" altLang="en-US" sz="2400" dirty="0" smtClean="0">
                <a:latin typeface="Myriad Pro" pitchFamily="34" charset="0"/>
                <a:cs typeface="Myriad Arabic" pitchFamily="50" charset="-78"/>
              </a:rPr>
              <a:t>.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2400" dirty="0" smtClean="0">
              <a:latin typeface="Myriad Pro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 smtClean="0">
                <a:latin typeface="Myriad Pro" pitchFamily="34" charset="0"/>
              </a:rPr>
              <a:t>For </a:t>
            </a:r>
            <a:r>
              <a:rPr lang="en-GB" altLang="en-US" sz="2400" dirty="0">
                <a:latin typeface="Myriad Pro" pitchFamily="34" charset="0"/>
              </a:rPr>
              <a:t>example…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2400" dirty="0">
              <a:latin typeface="Myriad Pro" pitchFamily="34" charset="0"/>
              <a:cs typeface="Myriad Arabic" pitchFamily="50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8300" y="4149080"/>
            <a:ext cx="3628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  <a:cs typeface="Myriad Arabic" pitchFamily="50" charset="-78"/>
              </a:rPr>
              <a:t>the bus was late this morning it broke down </a:t>
            </a:r>
            <a:r>
              <a:rPr lang="en-GB" altLang="en-US" sz="2400" dirty="0" err="1">
                <a:latin typeface="Myriad Pro" pitchFamily="34" charset="0"/>
                <a:cs typeface="Myriad Arabic" pitchFamily="50" charset="-78"/>
              </a:rPr>
              <a:t>i</a:t>
            </a:r>
            <a:r>
              <a:rPr lang="en-GB" altLang="en-US" sz="2400" dirty="0">
                <a:latin typeface="Myriad Pro" pitchFamily="34" charset="0"/>
                <a:cs typeface="Myriad Arabic" pitchFamily="50" charset="-78"/>
              </a:rPr>
              <a:t> told my teacher its not my fault </a:t>
            </a:r>
            <a:r>
              <a:rPr lang="en-GB" altLang="en-US" sz="2400" dirty="0" err="1">
                <a:latin typeface="Myriad Pro" pitchFamily="34" charset="0"/>
                <a:cs typeface="Myriad Arabic" pitchFamily="50" charset="-78"/>
              </a:rPr>
              <a:t>im</a:t>
            </a:r>
            <a:r>
              <a:rPr lang="en-GB" altLang="en-US" sz="2400" dirty="0">
                <a:latin typeface="Myriad Pro" pitchFamily="34" charset="0"/>
                <a:cs typeface="Myriad Arabic" pitchFamily="50" charset="-78"/>
              </a:rPr>
              <a:t> late</a:t>
            </a:r>
          </a:p>
        </p:txBody>
      </p:sp>
      <p:pic>
        <p:nvPicPr>
          <p:cNvPr id="8200" name="Picture 2" descr="Q:\Resources\Res_Dev_Shared\Studio\Image Library\red_bus_res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89" y="3433963"/>
            <a:ext cx="3398828" cy="24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Subtitle 2"/>
          <p:cNvSpPr txBox="1">
            <a:spLocks/>
          </p:cNvSpPr>
          <p:nvPr/>
        </p:nvSpPr>
        <p:spPr bwMode="auto">
          <a:xfrm>
            <a:off x="1705996" y="1065461"/>
            <a:ext cx="6161088" cy="67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Writing Sentences</a:t>
            </a:r>
          </a:p>
        </p:txBody>
      </p:sp>
    </p:spTree>
  </p:cSld>
  <p:clrMapOvr>
    <a:masterClrMapping/>
  </p:clrMapOvr>
  <p:transition spd="med"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 descr="data:image/jpeg;base64,/9j/4AAQSkZJRgABAQAAAQABAAD/2wCEAAkGBxQSEhUUEhQWFRUXFx0XGRgYGR4YHxwaIBcbHCAbGh0YHiggHCAlHhwXITEhKCkrLi4uHB8zODMsNygtLisBCgoKDg0OGxAQGy8kICQwLCwsLDQsLCwsLywwLCwsLCwvLCwsLCwsLCwsLCwsLCwsLCwsLCwsLCwsLCwsLCwsLP/AABEIAOkA2AMBEQACEQEDEQH/xAAcAAACAwEBAQEAAAAAAAAAAAAABwQFBggDAgH/xABQEAACAQIBCAQHCgsHBAMBAAABAgMAEQQFBgcSITFBUSJhcZETFDJSgaGxCCNCU3KCkrLB0SQzNDVDYnN0osLSFhdjk6Ph8FSDs8MVJfFE/8QAGwEBAAIDAQEAAAAAAAAAAAAAAAMEAgUGAQf/xAA3EQACAQMABggEBgMBAQEAAAAAAQIDBBEFEiExQVETFDJhcYGh0SKRweEVI0JSsfAGNPEzQyT/2gAMAwEAAhEDEQA/AHjQBQBQBQBQBQBQBQBQBQBQBQBQBQBQBQBQBQBQBQBQGLz00mYLJxKOxlnH6KOxI+Wb2TsO3qoBWZS09Yxj7xh4Ihf4WtIbcr3Uem1AR8Jp3x6npxYdxy1WX1hqA3ebOnDBz2XFI2Fc7Ln3yO97eUouOG9bDnxoBnYPFpMiyROsiMLqykMCOojYaA9qAKAKAKAKAKAKAKAKAKAKAKAKAKAKAKAKAKAKAKA/GNtp2CgEVpN0xsWbDZNawHRfEDeTyh5Dhr8eFthICYiieV7KGd2O4XYk+01jKcYLWk8IyjFyeIrLNfk7RtiXAMrJEDwN2YegbP4q1NXTVGOyCcvRf3yNlT0VVltk0vV/3zJk+i6QL0MQjNyZSo7wT7KijpyDfxQaXjn2JJaIljZL0MjlnIM+FNpoyAdzDap7CPZW0t7ulXWYPy4mvrWtWj21s58DU6LdIcmTJdSQl8I56ab9Qn9InXzHEddqslc6jw2IWRFeNgyMAyspuCpFwQRvBFAelAFAFAFAFAFAFAFAFAFAFAFAFAFAFAFARcRlKGP8ZLGnynVfaaAocbpEyZF5eNh32sjeEPdGCaAoMo6a8lxg6jyzHkkbLf8AzNWgFvpG0wPjoTh8LG0ETfjGYgu628iw2KvOxJO7YLggLrIeSmxUywoyqWvtYgAAAk795sDYDaairVeipueM42klKn0k1DOMjozdzbhwaWjF3PlSHefuHUK466vKlzLMt3BcDqba1p0FiO/mXFVCyFAZ3KMYkLq4uDcEHbs5VbpycMOJso04SparWU0KfOPJBw0xXeh6SHqvu7Ru7jxrq7O5VenrcVvOG0jZO1rOPB7V4fYenuec4zNhZMLISWw5BS5/RvfYOPRYHsDCrZQG1QBQEfF4+KIXlkSMc3YKPWaApcRn1k1Bc47DfNlV/qk0BT4vS7kmO48Z1z+pG7evVt66Ap8Vp1yco6CYhzy1FX1l/soCtm0/4e3QwkpPDWdQPVegKyf3QT26GBUHgWmLeoIPbQFXidPOOYWSHDoednb2tQFZitNOVH8mSKPZ8GJe/p61AVmI0p5WffjHGy3RSNPqIO+gIp0h5T/66f6VAeM2feUXtrY3EG3+IR7KAiPnRjSSTi8Tc/4z/wBVAeEuXMSxu2ImY8zIx9ppkEOaZnJZ2LE7ySST2k0B8AX3UBLhyXO/kQyt8lGPsFQyuKUe1JLzRi5xW9nzjsnSw6vhY2TWFxrC1xXtKtTq51GngRnGW5kZVJIAFydgAqUyPWfCunloyfKUj20BIwOV54beCldLbgGNu7dUNS3pVO3FMlp16lPsyaNTkrSTiEIEyrKvE21G9Wz1VrK2haMttN6r+aL9LStWPbWfRm2yXnphsQOgxV/i36JJ6uB9Faavo2vRfxLK5o3Npd0riSinh8n/AHafWImLtrG3oqJLCwb6EFBYRitIxGpFz1m7rD/at1ofOtLyOe/yLGpDnlmm9zZ+WYn9gP8AyCt6cqdB0BzjpN0q4qXEywYOVoII2Mesh1XcqbFtYG4BINgCNlr77UAr8TiXkbWkdnbmxLHvNAfMcZY2UEnkBf2V45JbWxnBNhyJiWNlglPzG+6oJXdCO+a+aMHUguJOizPxjfoCPlMq+om9QS0nar9fo/YwdenzJi5g4sj9GO1/uFQvTFt3/Ix6zA94tHeIO+SJfSx9i1HLTdFbov09zx3UeRMj0bn4WIHoS/rLCoXpxcIev2MOt9xMj0cw/CmkPYFH2GoXpurwivUx61LkSYtH+FG8zN2uv2IKilpm4e5RXk/cxd1PuJK5kYP4sn57fYajelbr93ojzrFTmfYzMwXxP8b/ANVefil1+70XsedYqcz3jzWwg/QIe259pqN6QuX+tnnTT5noM3MJ/wBPF9GsevXP738zzpZ8z2XIuGG7Dw/5afdWDuq7/XL5s86SfN/MlxQKosqqo5AAD1VFKcpPLeTFts+cZi1iRpJDZEFyerq6+AFe06UqklGC2sRi28ITOcGWHxUxkfYNyrwVeA7eJPE12lrbxt6ahHz72bSnBQjhDF0P5sFfw6UWO1YR6jJ1cVHzjyq1FGFWeNiGjiT4RSsnTU71fpA9oa4NZEOs+Zm8pZi4CYG+HVCfhRe9kdYC9HvFqYRkqkkYXLuiaRbthJRIPMksrehvJPp1axcSSNVcRfY7BSwSFJUaN14MLHt/3rFrmTJ8UbTM7OMyWhma7/AY/C/VPM+2tBpGx1PzKa2cVy7/AAOs0RpTpPyaz28Hz7vEpc+coiWfUXyYhq/Ov0vsHoNXdGUHTpaz3y2+XA1mm7pVq+rHdHZ58fYaPuacAdXGTkbCY41PWAzN9ZK2RphsZ3ZQOHwOJmBsUhdgd9m1Db12oDjOgHDmzkrDjDwukKXaNWJZQxJI23J671x17cVnWlGUnsb7ka2rOWs02XoqiQhQBQBQBQBQBQBQBQBQBQBQBQBQCz0hZweFfxeM9CM9Ij4T8uxfbfqrptE2fRw6WS2vd3L7l+3pYWszG1uSybLImknGYdEj97ljQBVDrYhQLBQyW4cTestZkbpxZtMiaV8PJsxMbQHzheRfUNYdlj217rEbovgbzCYpJVDxOrodzKQw7xWRE01vPjHYrwa33k7AOuvUsnjMNnLkVMYhD7JBtWTiD9oPKvXHIhNxYoMZhXhkZJAVdTYjl3d96ga4Mup52o8kQsQACSTYAbSSeA5mh6dd6Oc2v/jsBFAfxlteXbf3xtpHYNi/NoD90k/mrG/u7/VoDkGgHVmx+R4f9kvsrib3/Yn4s1dXtss6rEYscv52YuPEzIktlWRlUaiGwB2bSt66e10dbToQlKO1pcX7l+nQg4ptED+2mN+O/wBOP+mrH4Xa/s9X7mfV6fL+Q/tpjfjv9OP+mn4Xa/s9X7jq9Pl/If20xvx3+nH/AE0/C7X9nq/cdXp8v5L3NjPly6x4qxDGwkACkEnZrAWFuuwt11QvdExUXOjw4e3HJDVt1jMRg1z5TCgCgCgCgCgCgM7nrl3xWCyH32S6r1Di3o3DrPVWx0badYq5l2Vv9iahT15bdyFRh4GkdUQFnYgADaSSd1dcbIdWS9GGDSFVnVpJbdNw7AX5KBssN3XvrPVRXdV52Ffj9EUJHvOIkQ8pArjvXVpqnqrczDZw5iYzCAsyeEjHw4rsB8oWuvaRasWsEkZplTkXLc+EfXw8jITvttDDkynYfTRPBk0nvGXkXPtcaVSYLFKBYAbFc/q3Ownze6pIyRVqUmtqLvETrGrO5CqouSeArMiSzsQpc7cvDGSqyoEVF1F84jWJu9uO07OAqGTyy7COqsGs0FZtjFZQEsikx4ZfC3t0TLcBFPeX+ZWJmdN0Bm9JP5qxv7u/1TQHIFAOrNj8jw/7JfZXE3v+xPxZq6vbZaVWIxK5z4gSYuZlXVBci3Mg2JPWSL+mu1soOFvCLedn9+RtKSxBIuM33yYYgMSjCUX1iS9jt4ah2bLbLd9U7tX6qN0WtXy+pFUVbPw7j8ziOTRCRhQ3hSRYgvYC+3W1za1r7tt7Us+vup+d2fL6HtPptb4txX5n4aGXErHOhdWVgLErYga1+iQTsBFuurGkKlSnQc6bw1j2M6zko5iQcq+CaZvFlYRk2QHafv37uNT0OkVJdM1rcTKGso/FvHZhh0Fvv1R7BXEz7T8TVveetYngUAUAUAUB8SSBQWY2UAkk8ABcmvUnJ4W8JZEvnHlY4qd5D5PkoOSDcPtPWTXaWdsrekocePibSnDUjgutGuW8Lg8UZcWjMPBlUdQG8G5sNcqd+y4uNovuNW0zOSysDgyTnbg8TsixCFvNboN6A9r+i9Z5RVcJIuyK9MQFDwXGfGZ+HxDa+H1YpbEsV8hjf4QG49Y57QaOGSSNXGxinyhgZIJDHKpVh/y4PEdYqNrBZTTWUTsdnJiJoFgke6g3v8Jrbgx42/8A29euTawYqnFPKJuYWaMuU8UsEfRQDWlktsRPtJ3AfYDWJmdX5ByLDg4Egw6BEQW6yeLMeLHeTQFhQGb0k/mrG/u7/VNAcgUA6s2PyPD/ALJfZXE3v+xPxZq6vbZaVWIzG5yZjidzLAwjZtrKQdUtzBHk347K3NnpZ0oqFRZS3Pjj6lmncaqxIysuZOMU2EQbrDrb1kGtrHStq1nWx5Msq4p8z6gzHxjGxjVOtnW3qJPqryWlrWK2Sz5M8dxTXE2Ga+aAwt5HYPKVIFvJW422vtJ6+Vaa+0m7jEYrEfVlarX19i3EXNvMbwMiyzOrsu0IoNtbgSTvtvtbfU15pbpYOnTWE+PcZVbjWWIm0rSlUKAKAKAKAKAw+kfLmoowyHpN0pLcF4L6d/YBzreaHtNaXTS3Ld48/L+7i3bU8vWZiMiZIlxcywwLrO3oAHFmPAAVvLm5p21N1ajwl/cF6MXJ4Ro8o6MMoxboRKOcbq3qJDeqtbR0/Y1N8tXxTX29SR0ZoymLwckTassbxt5rqVPcwvW2p1YVFrQaa7nkjaaNBm5n5jcGFRJTJCP0MnTW1rWW/ST5pHtrNPBi0nvGVkbSBBjIyn4mcgDUY7G2i+o247OBseV7VLFpsrTpuKySakIDK6RfBeLDwgvJrWi5g72+bbf1kVhPGCahnW2CvqEtm50M5Ykw+VIFRiEmPgpF4MCDbuaxv28zQHVVAFAZvST+asb+7v8AVNAcgUA6s2PyPD/sl9lcTe/7E/Fmrq9tlpVYjKTLWdOHwrasjMz8VQBiNl9tyAOGy99o2VdttH17ha0Vhc3s9yWFGU1lFMdI0PxMvetXfwSr+5epL1WXM/P7xofiZO9afglX9y9R1WXMm5Hz1ixEyRLG6lr2JItsBPDsqG40VUo03Uck8GM7dxjnJqK1ZXCgCgCgCgCgIOWsprhoWlf4O4ecx3D/AJwvU9vQlXqKnHj6IzhBzlhCWxuLaWRpHN2Y3J/5wrtadONOChHcjaRiorCHhogzW8Ww/jMq2mnHRvvWLYQOosbMerVrhf8AINIdPW6GD+GPrL7bvmXKMMLLGDXPE5TZ4YjDR4WSTGIkkSjyWAOs3BVvuJPEbt/Cruj4V514wt21J8Vy4t93/DCeEss5mWMySasaG7NZUF2O07FHE8q+nOShDM3u3v6lHfuPvKOT5YHMcyNG44MLekcx1isaNanWjr03lBprYzY5mZ4arCHGOfB/BlILFepuJHC+8dm6zGfMr1KOdqM/ndlnxrEMy38EvRjB36oO89bbz3cKxk8skhDVWD8w2b7thJcUTZUICi3ldIKx6gL+o8qozvYxuI0Fve/u2ZXzMXVSmoEnR1OEypgiRf8ACI1+kwX7auEp2DQBQGb0k/mrG/u7/VNAcgUA6s2PyPD/ALJfZXE3v+xPxZq6vbZaCqxGJXObDSR4qYSA6xcsCeKkkgg8iK7WynCdCLhuwkbSk04LBaZJzLknjWTw0SBhcAm59Nt3ZVW40pClNw1W8GE7hReMEz+71/8AqIfXUP41H9jMOtLkyyzczMaDEJKZo3CXOqt7m6kfbVW80pGtRdNQaz7mFSupRawbitIVAoAoAoAoAoBUZ95e8Ym1EN4oyQOTNxbr5Dq7a6vRdn0NPWl2pei5e5saFPVjl72S9GGavj2KDSLeCGzycmPwY9vnEG/UDzFRab0j1ShiL+OWxd3N+XDvLlKGszoavnRdDtrKOM7fcM5+0oZ4+PTeDiP4PETq/rtuLnq3hertNfQNCaL6pS159uW/uXL37/ApVams9m4vdFma+oBjJR0mFoVI3A75O07QOq54iqOnNIaz6vDcu17e/wD0loU/1M2mXchw4yPwcy381h5SHmp4dm48a0lrd1baevTfiuD8SeUFJYYis48jNg8Q8DkMVsQw4qQCDbgbEbPbvrvLO6jc0VVisZKE46rwfGQsltiZliXibseSjef+dVe3VxGhSc35eJFUmoRyNfLODVcFLEgsqwsFHYtx6xXJ29WUrqM5Pa5LPzNdCTdRN8xS5Fn8HiIXvbUlRr8rODXaG0O1Va4uONAftAZvST+asb+7v9U0ByBQDqzY/I8P+yX2VxN7/sT8Waur22WdViMTmdcbnGYgkMffGtsO6+z0WtbqrsrCUVbQ2rcjZ0WtRFT4BvNbuNW9ePMkyg8A3mt3GmvHmMovcx4WGOhJUgXbgfi2qhpOUXaz28v5RFXa6NjdrkTWhQBQBQBQGSz+zg8BH4GM++SDaR8FDs7zu7LnlW40VY9LLpZ7lu737Fm3paz1nuFtgME88iRRKWd2Cqo4k+zt4V0dWrClB1JvCW1mwSzsR0xmlm+mAwyQJtI6Ttu13O9vYB1AV8yv7yV3XdWXkuS4L+8S/CGqsFxVIyFjpjzuMKeJQnpyLeYj4KHcna289Xyq6j/HdGqpLrNRbF2e98/Lh3+BXr1MfCheZg5tHGz3cHwMdmkPPkg6z7Aequi0rf8AVaXw9p7vfy/kipU9ZjyVQAABYAWAG4AbgK4ZvO1l4iZYynHhYXmlvqoL2G9juCjrJsL8N/Cpbe3ncVFShvfpzfkYykorLOespY555XlkN3dix+4dQ3V9Do0Y0aapw3I17eXljOzEyH4vDruPfJQCearvC/ae0DhXMaUu+mq6sezH1fF/T/prbiprSwtyNLJHrAr5wK94tWtT1XnkQLYIRhbYdhrvk8m4Ozc1Mb4fBYWU75II3IHAmMEj0G9AWtAZvST+asb+7v8AVNAcgUA6c2mAwcBJAAiW5OzhXFXizczS5s1dXtsnYXGRy3MciPbfqMGt22NQTpTp9uLXisGDi1vR72rA8Py1AFqA/bUAUAUAUAUBWZwZYTCQmRtp3IvnNbZ6BvPVVyxtHc1NXgt/gSUqbnLAm8binlkaSQ6zMbk/83DqrsYQjCKjHcjZpJLCHXoizO8Xi8bnW00g6AO9IzxtwZvq25muH0/pPp59Xpv4Y7+9+y/nyLlGnjaxjVzZOVGdeXkwOGed7EjYi+fIfJX2k9QNXLCznd11Sj5vkuL/ALxMZy1Vk5tdpsbiCTeSaZ+9ifUB3ADqr6WlStaON0Yr0X98yhtkx85u5GTBwJCljbazec53t9g6gK4K7upXNV1JeS5Lgv7xNhCOqsFlVUyFBpTzi8NMMNGfe4T0iPhSbj9HaO0tXYaDseip9NLfLd3L77/kU688vCKbMfI3jGIBYXjjszdZ+CvpI7gau6Tuugo4XalsX1ZSr1NSPexuVyJrQoBJZxQ6mKnX/Eb1sT9tdtZy1qEH3I2tN5gjqDQ/iA+SMIR8FWX6LsKsmZsqAzekn81Y393f6poDkCgNtnQJP/jsHq38HqDXtuvYautx87qv6K0ll0fXaue1nZ9SrSx0ss7ypzED+Ox6nXrfIsb39XptVvSmp1aWt5eJJcY1Hk8M6Z3GMxA1m/GtxO6+z1VnYwj1eGzgj2klqIq/GX85u81b1I8iTCDxl/ObvNNSPIYRe5kTscbCCzEXbifi2qhpOEVaz2cv5RFXS6NjcrkTWhQBQHniJlRWdyFVRck8BWUISnJRjvZ6k28ITec2W2xcxc3CDYi+av3nefuArtLS2jb01Beb5s2dOmoRwazRRmZ43L4xOv4PE2wHdJINur8kbCeewcTbT6e0p1aHQ038cvRc/F8PmWqNPWeWPauCLgUBz5pSzq8dxRSNr4eG6pY7Gb4Unp3DqA5mvoeg9HdVoa018ctr7lwXv3lKrPWZoNFGbeonjco6TgrEDwXcX+duHVfg1a/Tt9rS6vB7F2vHgvLf4+BLQh+pjFrnCyZrP3OLxLDHVPv0l0j6tm1/m7PSR11s9F2XWq3xdmO1/Ref8ZIqs9VCOijaRgqgszGwHEkmu5lKMI5exIoN4WWOfN3JC4WBYhYtvdubHf6BuHUK4u7uXcVXN7uHgaypPXlks6rEYUAm881tjZ/l37wDXZaOebWHgbOj/wCaOiNBDXyPD1PKP9Rj9tXSUYNAZvST+asb+7v9U0ByBQDqzZH4HB+yX2VxV7/sz8Waur22T8Ph0jFkVVH6oA9lV5TlN5k8mDbe8qp84sIspiZ18JrahGox6W619W3Vvq1GyuXT6RL4cZ3rd4ZJFSnjK3Ft4FfNXuFVNZ8yPLPPEGONWdwoVQWJsNgHorKGvOSjHOWFlvCKvA5zYOR1SORddjZegy3PK5UDbVurYXUIuU47F3p/UklRqJZaLyqJEFAFALfSFnD4RvFoj0FPvhHwm83sX29ldLomy1I9NLe93cvuXrelhazKPNHN2TH4lIU2DypG8xAdrdvADiSKu6QvYWdF1JeS5vgvfuLkIuTwdK5NwEeHiSGJdWNFCqOrmeZO8niSa+Z1q061R1JvLe1l9JJYRJqI9MHpbzo8Vw3gI29+nBXZvWPczdV/JHzuVb/QGj+sV+lkvhh6vgvLe/IhrTwsIUOZmQDjcSsZ2Rr05D+oCNg6zuHbfhXYaRvFa0HPi9i8ftvK9OGtLA+kQKAFAAAAAGwAAWAHUBXAttvLL4SOFBZiAoBJJ3AAXJPYKJNvC3gQOeGXDjMU8vwB0IxyQE277lj1sa+gaPtFa0FDjvfj/dnka+pPWlk0mjfIe3xpxuusfbuLe0D08q1umLv/AOEfP6L6lC5qfoXmMCufKYUAUAo8/wBbY6XrCEf5aj7DXXaKf/5Y+f8ALNlb/wDmh3e50kvkyQebinH+lEftNbEmGnQGf0gQF8mY1Vtc4eTf1IT9lAceUBeYXOzFRoqJJZVAUDVU7B2i9UqmjrepJylHa+9kUqMG8tHo+emMJv4a3UET7VrBaLtUuz6v3PFb0+RSzYl2cyMxLltYtuOte99m7bV2NOMY6iWzdjuJUklguP7ZY348/QT+mqf4Xa/s9X7kXQU+R44zOjFSoyPMSrCxACrccrqAbVnT0fb05KUY7V4mSowTykfWZ2EaTGQ6o8hxI3UqkE/d2kV5pGpGFtPPFYXizytJKDHHXGmsP2gM5nrl/wAVh1UPvsmxf1Rxf7B19lbHRtn09TMuyt/f3e5PQpa8tu4U6IWYAAszGwA2kk8BzJrrW1FZexI2J0do/wA1Bk/DBWAM72aVhz4IDyW9us3PGvm2ltIu9ray7K2RX18/sXqUNVGnrVkhXZwZZjwcDzzHooNw3sx3KvWT9p4VZtLWpdVVSp736LmYykorLOa8r5Smx+JMknTllYAKo2clRRwG4AV9Lt6FK0oKEdkYr/rZRbcmOnMzN1cDhwmwytZpWHFreSD5q7QPSeNcVpG9d3V1v0rYl3c/Fl2nDURfVQJBf6WM4PBxDCxnpSjWktwS+xfnH1DrrodBWWvN15bo7vHn5fz4FevPC1ULXIOS2xM6RLuJux5KN57vXaulurhUKTm/Lx4FGpNQjkdWHhVFVEFlUAAcgK4qcnOTlLezVttvLPSsTwKAKAVukofhY64l9rV1Ohn/APn839DYW3YG17m2W+CxK8BiNa3bGo/lFbYsDdoCqzsW+BxYG84eUf6bUBxjQDYwOZ+DaKNjDclFJ6b7yoJ3NXJ1dJ3SnJKfF8Fz8DXSr1Mvae/9jMF8R/HJ/XUf4pd/v9F7HnWKnP8AgzWJ0fyGclDGIC9wus2sEvu3HaBs31s4aZgqWJJ62OSxknV0tXbvNL/YzBfEfxyf11rPxS7/AH+i9iDrFTn/AAH9jMF8R/HJ/XT8Uu/3+i9h1ipz/gssmZKhw4IhjCA77XJPaWJJ76rVrirWeakskcpylvZNqExI+PxawxvJIbKgufYB2k2A6zUlKlOrNQgtrMoxcnhCXy1lR8TM0r8dw81eCjsrtLa3jQpqEf8Ar5mzhBQjhDM0M5o3Pj0y7ASIAeJ3NJ6NqjrueArmf8j0i4rqsOO2XhwXnvfd4luhD9TG9XHFoKAQul7ObxnFeARvecOSuw7Gk+E3o8kdh513/wDj9h0FDpZL4p7fBcF5739inWnrPBbaKs2Qq+OSjpNcRAjcu0F+07h1XPGqenb/AFpdXhuXa8eXlx+xJQp/qYxq5wskTK+UUw0LzSeSgv2ncFHWTYempqFCVeoqcN7/ALnyPJSUVlnPWVMoPiJXmlN3c3PsAHUBYDqFfQ6FGFGmqcNyNdJtvLGXmDkTwEPhHHvkoB7E3genefRyrmdK3fTVdSO6P88fY11xU1pYW5GprVlcKAKAKAV2kz8rX9kv1mrqNC/678X/AAi/a9jzGn7mv8mxf7VfqVtyyOOgI+UYQ8UiHcyMu3rUigOJSKAZ+V85ThcHhiihnkjUAnaAFRbk23naNnbXL29iri5qKTwk347WyhClrzeeBW5p55TSzpFPqsHJAYDVINrjdsI4bqs3+i6VOk6lPZjgZ1qEVHMT1yxn3JDPLEsSEI5W5LXNja+w1hb6IhVpRm5Pas8DyFspRTyQ/wC8eX4mPvb76m/A6f736GfVVzD+8eX4mPvb76fgdP8Ae/QdVXMsc3s9pMRiEhaJFD32gm4spPHsqvd6KhQouopN48OZHUt1GLeTbVpCqYjSlreChsehrtrDm1hqn0DX763mg9XpJ88L7/Qt2uMsXFdGXRqZu6Y2iiigxGGR0iRY1eI6jaqiwupurbLebzrW6Q0XRvUtfZJbmv7tRJCo4GzybpOydNvlaI8pUK+tdZfXXH3P+P3lKT1FrLmvZ7SxGtF7yoz10oQRxPHgn8LMw1Q6g6qXHlAnym5WBHM7LVZ0b/j9adRTuFiK4cX3dy5nlSssYQqM1chtjcSsYvq+VI/mrxO3idw6yK6y+u42tFz47kubK8IazwP+KMKoVQAqgKAOAAsB3VwEpOTbe9mwSwfVYgT2k/OXxiXxeI+9RHpEbnk3E9YXaB6a7HQlh0NPppr4pei+/sU61TWeEVOY+Q/GZ9ZxeKOzNyJ4L6ePUDVvSd30FLEe0931ZRr1NSOzext1yRrgoAoAoAoBZaTx+Ep+yH1mrptC/wDjLx+iL9r2WMv3NUg8Bi1vt8Iht1apH2GtyWRz0B+EUBxXl3DiPEzxgWCSuoHIByLeqgGHk/JEeOyfhxJcFVsrDeCCVPaDbd2bq5arc1LS8m48XtXr9TXym6dR4PvN3MpMNIJWkMjLfV6OqBcWva5JO/jXl3pWdeGoo4T37c+wqXDmsYPzKOYsM0rymSQF2LEDVsCTfZspR0vVpU1BRWxY4iNzKKSwRv7uYPjZe5fuqX8bq/tXqZdalyD+7mD42XuX7qfjdX9q9R1qXIm5HzKiw8yyrJIxW9gbW2gjgOuoLjStStTdNxST8TGdw5Rxg09awrmR0mJfCqeUo+q1bfQrxXa7vqiza9sy2jbI0OMyhDBiLmNgxIB1bkIWAuNvDhXTTlqxbNglljLyzoOhYXwmJdD5swDjs1kCkdxqvG45ozdPkYfKWiXKcR6MKzDnG6n1MQ3cKlVaD4mOqzJZWyRPhX8HiInie2sFcWJG0XHMbD3VImnuMRmaG4gMPO1hcyhb8bBbgfxGuT/yKT6aEe76/Yt262MYNc8WDKaRM5PE4NWM+/Sgqv6q7i/bwHXt4VttEWPWautLsx3974L3+5DWnqrCErhoGkdUQFmY2AHEmu2nOMIuUnhIotpLLHPkDJK4WFYl2kbWbzmO8/YOoCuKurmVxVc35LkjV1J68sllVcwCgCgCgCgFxpTX32E/4Z+sa6PQb/Ln4/QvWu5m89zRuxvbH/PW94FoeFeAKA5C0l4QxZVxqkWvO7+hzrj1MKA2WjuW+CUea7j13+01yel44uW+aXsa65X5hpq1hAKzOXKeNw+IdGmcAksljsKEmxHdb0V1NlQtK1FSUVyfjxNhShTlHKRq8ys4VmgCyyjwyk62uQCwvcEX37Db0VqtJWUqVXWhH4Xy4FevScZZS2Gi8aTz0+kPvrW9HPk/kyDVfI+knUmwZSeQYH2GjhJb0xhnpWJ4ZDSa9sKg5yj6rVt9CrNdvu+qLNqvjKPQ8v8A9vherwl/8mSukq9hmxjvOm6oE4UAkvdE4f3zByc0kQ+hlI+sat272NEVTeQtDOJvFiI/NdH+kCP5R31zn+RQxOnPmmvl/wBJrd7Ghg4rELGjSObIilmPIAXNc/CEpyUI73sRYbwsnP2cuWWxmIeZtlzZV81B5K93rvX0GztY21FU4+fe+LNfOWs8mw0cZC1V8ZkG1tkd+A3FvTuHVfnWn0xd5fQRexb/AKLyKFzU/SvM3VaIqBQBQBQBQBQC80qL04Dw1XHrH3iuh0G/hmvD6l203M2PuZ/xmN+TF7ZK3xbHvQBQHLWnLDamWJzby1jf+AL/AC0BM0XSe8SrxEl+9R9xrmtNx/Ni+76lG6XxI2daUqifzpwsrYuc6jkeEax1Sdl9luq1rV2NjUpq3gsrcuRsqLWoiq8Rl+Lf6J+6rXS0/wBy+ZLrLmHiMvxb/RP3U6Wn+5fMay5l5mThJBjYSUcAFrkqR8Bqo6SqQdrJJrhx70Q12ujY2q5I1xiNKUtooV5ux7lA/mFbvQcfzJy7l/fQt2q2tnhoNiDZVQn4MUjD6Nvtrf1s6jL8N50dVEnCgFpp8yeZMnpKP0MwJ+S4Kk/S1O81Pbv4sEdTcLPRJjtTGmL45Co+UvTHqDDtIrX6fpa1tr/tefJ7D2hLEsE/SlnSHPikLXVT76w4sDsQdSnaeu3KoNB6PcF1iotr7Phz8+Hd4mVepn4UZHNXIpxc4T4C9KQ/q33dp3D/AGrb310rek5cXsXj9ilVqakcjjjjCgKoAUAAAbgBsAFca228veaxvJ914AoAoAoAoAoBf6VR+T/9z/110Ggv/p5fUuWnHyNb7mj8Zjfkxe2St+XB8UAUBzP7oNLZVvzgjPrYfZQETRU+zEDrjP1/9q5/Tq2034/Qp3fDzN9WgKZl8TnxDFM8UiSDUcprCzDZsJtcEbe2tpDRNWpTVSLW1ZwWFbycU0TsLnZhJN06qeT3T1sLeuoJ6OuYb4fLb/Bg6M1wLeGZX2owbsN/ZVOUXHtLBG01vPuvDwKAXOlOa8kKckZu9rfy10eg44hOXNr0/wCl21WxsuPc+RXyhMfNwrW27bmWIbBvOy9bit2GXYbx/VQJwoCtzkyUMXhZ8ObDwsbKCeDW6LehrH0VlCWrJMxkso5LxELwSsjXSSNyp4FWU2PpBFbBpNYZAfGFw7SOqICzMbADiaxnOMIuUnhI8bSWWOPNnIq4SEINrnpO3NurqG4d/GuOvbp3NTW4cF3e5rKtRzlktqqEYUAUAUAUAUAUBgtKo2Yc9cn/AK/urfaCe2p5fUt2nHy+pfe5tntjMSlz0oA1ttjqyKL8tmt6zXQl06EoAoDnX3SEJGUIH2WbDBfSsshP1hQFBosk98nXminuYj7a0WnF8EH3sqXa2IYlc6UjAZw5jTSzSSxOh12L6rXUgk3sDYg9uyt/aaWpU6cac09ixneXKdxGMUmYzKmTnw7+Dk1da1+iwYd6nYdm6t1QrxrR1o5x3rBahNSWURY5CpBUkEbiDY+qpWk1hmW81mZWXMQ2KiiaV2RtYEMdbcjHedo2gVqdJWlGNCU1FJrHdxRWr046jeBoVy5QFBnzjPC4ySxuEtGPmjb/ABa1dfoyl0dtHv2/P7YNlQjiCKKNypupII4g2NbAmGNmBpUnwjiPGO8+HOy56UkZ5qx2sOak9ltxhqUVLdvMlJoa2VdJuTYFDeMiUkXCxAufTwXsYg1XVGbJHNGAy9pwkZXTCYcR3BCyyNrMP1ggGqCOssN3ZU0bdLeYObFM7vK5J1nkdrk7WZmJ7ySTU7aisvcYDSzNzZGFXXksZmG3jqDzQefM+jt5PSN/1iWrDsr17/Y11atrvC3GmrWkAUAUAUAUAUAUAUBjNKA/B4j/AIv8hrc6Ef50vD6lq17TJXucfzlN+6P/AOaGumLx0dQBQCL90vH0sE3VKP8Axn7KAX+jKS2KYcDEfUy1p9NL8hPv+jK112Bn1zBQFvnhk3HtLIbSSQljqhCWAW+wai7dnHZ6a6TR9ezjTitilxzs2+P3L1GdNJczGSxMpswKnkRY+ut1GSksp5LKedxJyU8KyXxCu6W3IwU3678N/LhtqKuqrhik0n37Tyetj4RjZrY/J7OFw6COUg2Dr0+uzXI3cAa5y+o3qi3VeY9z2fLZ/BRqxqpfFuLzL2UhhoJJeKjojmx2D17ewGqNrQderGnz3+HEipw15JCSZiSSTcnaSa7ZLGxG1PyvQFAe2GwryHVjRnPJQWPqrCdSEFmTS8TxtLeaXJ2YWJksZNWIfrG7dy/aRWsraYoQ2RzL+PmyCVzBbtpqs3MzEwsglZzI4vq7NUC4te1zc761V5pSdxDUSwuPEr1LhzWFsNTWrK4UAUAUAUAUAUAUAUBi9KL+8RDiZCe5T94rdaEX5sn3fUtWvaZK9zkP/s5erCPb/OhrpS8dH0AUAn/dJwE4TCvwWcqe1oyR9Q0AoNHs2rjox5yup+gW9oFa3S0c2snyx/OPqQXCzTY2a5I1wts5c8MSk8sUbKio5QWUE7Dvu19prpbPRlvKlGc1ltZ3l6lQg4psymUMfJO+vK5drWueXIcAK2tKjClHVgsIsRiorCPvBZKmm/FRO43XCkjv3V5UuKVPtyS8xKcY72azNDNXExYmOaVAiLc7WBJupGwKSRv42rU6Q0hQqUZU4PLfd3/3cVq1aDi0iPpFyz4WUQIehEel1vx+ju7dapNEWvR0+llvlu8Pvv8AkZW1PC1nxMfW4LJOyTkmXEvqQrrHidwUcyeFQXFzToR1qjx9TCc4wWWb3I+YESbcQ3hW80XVR9p9VaC40zUlspLVXPe/YqTuW+zsNdhsMka6saKi8lAA9Vaic5TeZPL7ys23tZ61ieBQBQBQBQBQBQBQBQBQBQC30n44NLHED+LUs3a1rDuAPprpNCUnGnKo+O7y+5etY4TZsvc14C82LnIPRjSMHh0mLEfwLW7LQ+6AKAwOnDJvh8kzGwJiZJhfhY6pI+azD00BzXm7ivBYqF+AkW9+RNj6iarXlPpKE49zMKizBodpriTVGfkzPwzyvLIrOzsWILEAE8gtjbtNX1pO4jTVOLwksbtvqTKvNJJFnhMkwRfi4Y14bFF9nMnaarVLmtU7Um/Mjc5PeyaTUGDEps7MseK4dnXy2OonUxB2+gAnttV2wtusVlF7ltfgS0aevLAm2N9p2muzSwbM0ea2ab4o673SEHyrbW6kv7dw661t9pGFutWO2XLl4+xBVrqGxbxpYDBRwoI4lCqOA9pPE9dctVqzqy15vLKEpOTyyRUZiFAFAFAC7d22vUmwfXgmsTqmw3mxsO08Kkjb1Zbot+TPVFvciHNlKBDZ8RAv/dQ+xjVqOjLmX6SRUKj4ECbOvBLsOJS/JVkbuKoV9dTR0NcPfheftkz6tUIsmfOCHw5GP6sezvZh7KmhoSo18UkvmzJWsuZBn0i4cDoRTOeTFYx3jX9lTx0HH9U/T7matFxZEl0lj4GFt8ubW+qi1KtC0Fxfp7GStYcSLPpJlPkQQr2l2/mFTfhNryfzMlbUyNiNIuKYWRIIz5yoWPdKzL6qljo62i86n8mSoU1wMrisS8js8jFnY3LE3JNXEsbESnUmhjN/xPJkWsLST+/vcbekBqj0IF2cya9BuqAKAr84cneM4WeA/pYnjvy1lIB28ib0BxfNEUZlYWZSVI5EGxFAPDJOOE8McoN9dQT27iPQbiuFr0nRqSpvh/V6GpnHVk0S6iMQoAoCszhyQuLhMTHVN9ZW5MAbHrG0j01ZtLmVvVU14PwJKc9SWTK5B0dv4TWxBDovwY9Y63yjYWHrPVW5r6WdSOrbxeeeN38lmdzlfAjcTSxxAB3jiFtgd0jFuQ1iB6BWojY3NTaoPbx+7KypTfBlfPnLg0G3Exdi6z/VU3qzHRFy96S8zNW1RkDE59YJNzySfs49np8IyHuBqeGhKj7Ukvm/YzVrLiyvxGkeEW1IJW56zqnsVqsx0JT/AFSZmrRcWVk+kmb9HBCo4Ftd29J1wp+jVmGibaPBvxftgkVtTRX4jP3GsTZ0QHgsSeospI76sxsreO6C+Wf5M1Rprgiumzmxj+VisQerwr29AvYVOoRSwkvkZ4RX4nFPIbyOznmxLH11kenjQEvCZLmlF4oZZBzRGYeoUBY4bM/HyeRgsS3/AGn+6gLnD6KMrPb8EKg8WeMd4L3HdQFrDoQymSL+AW/Eybu3VU0BPh0CY8npT4UDqaRtvYYxQFknufZOOOQdkJP84oC9yHo4yJg5F8PiY55QQQs0yKt7m1owRe/JtbdQDaQggEWI4W5dVAftAFAFAcyads2/FcoGZFtFiQZBbd4QfjB3kN8+gKTM7O5cKjRSozITrKVIup4ix3g7DvFtu+9a280bC5lrZw/DPsQVaCm88S6k0kxC+rhpDyJlVfSQIz3X9JqtHQdP9U38se5H1RcyNNpKNjqYZQeBaRm7LgBb+qpo6Ht1vy/MzVrDvIU2kXFHyY4E7EZvVKzD1VNHRlrH9Pq/+GSt6a4EKXPnHNf34LfgsaL3WXZViNrQjugvkZqnBbkipxWWcRL+Mnmf5UjN7TUySW4zINegkYPBSStqxRvI3JFLHuUUBdYPMXKMvkYLEfOjKfXtzoC7wGh7K0hF8OsQI8qSVLekIzN6qA0GC0B4th77iYEPJQz/AGCgL/Ae5/hF/DYyR+Xg41jt9Ivf1UBf4fQnktfKWZ+ppCPqgUBcYLRhkqLycHGfllpP/IxoC+wGb+Fgt4HDQx23FY1B7wL0BYgW3UBGynlKLDxmWeRIoxvZyAOzbx6qAzcOcGLxh/AcP4OE7sTigVDDnHALSMDwLFB20Bi8gZ5zDKM6JiMRlLwcYjWOOJER5Sw1pFK2SKNdXVuzEnWO/iBock5x5TlypHhpYYIYxD4edFLStGpuEVpNi65a2xRuBNzwAh5byg2UnxWtLJh8l4LWWZo7h8Q6C8iAjpBF3G3lX432AeGY+QY8UElGTcBHgZFOqp98nAtZHdrEHW4re45k16C50aStHLj8GrB8NhcRqwN5gYFmh3kkRk6tzt39QHgN3QBQBQFJnfmxBlHDtBiAbX1lYeUjcGXvItxBNAIfKmg3KEbkQtDMnBtbUNv1lbcewmgPCDQllRjtWFOtpf6QTQFphNAeMP43E4dPk67+1V66AtsL7n4fpMb9CL73oC3wegXArYyT4h+oFFB/hJ9dAXuD0QZJj/8A5y/y5HPsYUBosFmjgYTeLB4dDzES377XoC4RAoAAAA3AbBQH1QBQBQBQBQBQBQBQEbF4CKUoZI0cxtrIWUNqta11vuNuNAfeMwwljeNr6rqVNiQbEWNiNoPXQEHN3N/D4GEQ4aMRoN/EsebMdrHbx7N1AVmV8yYp8Q2JSbEYaV1VZGgk1PCBd2uCCNnMWNAZjDZCx2SjPFhsOuUMDO5fwTyBZULWDBi4KyKRz2m223ECNkrJWNjZ5Mn5HwuAkkDIZZZ9YhSb7EQWXbY2FxsGygN1mZm6MBhhDreEcs0kslrGSVtrMfUOwCgL2gCgCgCgCgCgCgCgCgCgCgCgCgCgCgCgCgCgCgCgCgCgCgCgCgCgCgC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Myriad Pro" pitchFamily="34" charset="0"/>
            </a:endParaRPr>
          </a:p>
        </p:txBody>
      </p:sp>
      <p:pic>
        <p:nvPicPr>
          <p:cNvPr id="10245" name="Picture 2" descr="Q:\Resources\Res_Dev_Shared\Studio\Image Library\red_bus_resa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155354" cy="22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503436" y="1916832"/>
            <a:ext cx="76734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GB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example…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1800" dirty="0">
              <a:latin typeface="Myriad Pro" pitchFamily="34" charset="0"/>
              <a:cs typeface="Myriad Arabic" pitchFamily="50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latin typeface="Myriad Pro" pitchFamily="34" charset="0"/>
            </a:endParaRPr>
          </a:p>
        </p:txBody>
      </p:sp>
      <p:sp>
        <p:nvSpPr>
          <p:cNvPr id="10249" name="Subtitle 2"/>
          <p:cNvSpPr txBox="1">
            <a:spLocks/>
          </p:cNvSpPr>
          <p:nvPr/>
        </p:nvSpPr>
        <p:spPr bwMode="auto">
          <a:xfrm>
            <a:off x="1259632" y="1052736"/>
            <a:ext cx="6161088" cy="5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Writing Sentences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534" y="3933056"/>
            <a:ext cx="4770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T</a:t>
            </a:r>
            <a:r>
              <a:rPr lang="en-GB" altLang="en-US" b="1" dirty="0">
                <a:latin typeface="Myriad Pro" pitchFamily="34" charset="0"/>
              </a:rPr>
              <a:t>he bus was late this morning it broke down</a:t>
            </a:r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.</a:t>
            </a:r>
            <a:r>
              <a:rPr lang="en-GB" altLang="en-US" b="1" dirty="0">
                <a:latin typeface="Myriad Pro" pitchFamily="34" charset="0"/>
              </a:rPr>
              <a:t> </a:t>
            </a:r>
            <a:br>
              <a:rPr lang="en-GB" altLang="en-US" b="1" dirty="0">
                <a:latin typeface="Myriad Pro" pitchFamily="34" charset="0"/>
              </a:rPr>
            </a:br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I</a:t>
            </a:r>
            <a:r>
              <a:rPr lang="en-GB" altLang="en-US" b="1" dirty="0">
                <a:latin typeface="Myriad Pro" pitchFamily="34" charset="0"/>
              </a:rPr>
              <a:t> told my teacher </a:t>
            </a:r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“</a:t>
            </a:r>
            <a:r>
              <a:rPr lang="en-GB" altLang="en-US" b="1" dirty="0">
                <a:latin typeface="Myriad Pro" pitchFamily="34" charset="0"/>
              </a:rPr>
              <a:t>it</a:t>
            </a:r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’</a:t>
            </a:r>
            <a:r>
              <a:rPr lang="en-GB" altLang="en-US" b="1" dirty="0">
                <a:latin typeface="Myriad Pro" pitchFamily="34" charset="0"/>
              </a:rPr>
              <a:t>s not my fault </a:t>
            </a:r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I’</a:t>
            </a:r>
            <a:r>
              <a:rPr lang="en-GB" altLang="en-US" b="1" dirty="0">
                <a:latin typeface="Myriad Pro" pitchFamily="34" charset="0"/>
              </a:rPr>
              <a:t>m late</a:t>
            </a:r>
            <a:r>
              <a:rPr lang="en-GB" altLang="en-US" b="1" dirty="0">
                <a:solidFill>
                  <a:srgbClr val="FF0000"/>
                </a:solidFill>
                <a:latin typeface="Myriad Pro" pitchFamily="34" charset="0"/>
              </a:rPr>
              <a:t>”.</a:t>
            </a:r>
            <a:endParaRPr lang="en-GB" altLang="en-US" b="1" dirty="0">
              <a:solidFill>
                <a:srgbClr val="FF0000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 descr="data:image/jpeg;base64,/9j/4AAQSkZJRgABAQAAAQABAAD/2wCEAAkGBxQSEhUUEhQWFRUXFx0XGRgYGR4YHxwaIBcbHCAbGh0YHiggHCAlHhwXITEhKCkrLi4uHB8zODMsNygtLisBCgoKDg0OGxAQGy8kICQwLCwsLDQsLCwsLywwLCwsLCwvLCwsLCwsLCwsLCwsLCwsLCwsLCwsLCwsLCwsLCwsLP/AABEIAOkA2AMBEQACEQEDEQH/xAAcAAACAwEBAQEAAAAAAAAAAAAABwQFBggDAgH/xABQEAACAQIBCAQHCgsHBAMBAAABAgMAEQQFBgcSITFBUSJhcZETFDJSgaGxCCNCU3KCkrLB0SQzNDVDYnN0osLSFhdjk6Ph8FSDs8MVJfFE/8QAGwEBAAIDAQEAAAAAAAAAAAAAAAMEAgUGAQf/xAA3EQACAQMABggEBgMBAQEAAAAAAQIDBBEFEiExQVETFDJhcYGh0SKRweEVI0JSsfAGNPEzQyT/2gAMAwEAAhEDEQA/AHjQBQBQBQBQBQBQBQBQBQBQBQBQBQBQBQBQBQBQBQBQGLz00mYLJxKOxlnH6KOxI+Wb2TsO3qoBWZS09Yxj7xh4Ihf4WtIbcr3Uem1AR8Jp3x6npxYdxy1WX1hqA3ebOnDBz2XFI2Fc7Ln3yO97eUouOG9bDnxoBnYPFpMiyROsiMLqykMCOojYaA9qAKAKAKAKAKAKAKAKAKAKAKAKAKAKAKAKAKAKAKA/GNtp2CgEVpN0xsWbDZNawHRfEDeTyh5Dhr8eFthICYiieV7KGd2O4XYk+01jKcYLWk8IyjFyeIrLNfk7RtiXAMrJEDwN2YegbP4q1NXTVGOyCcvRf3yNlT0VVltk0vV/3zJk+i6QL0MQjNyZSo7wT7KijpyDfxQaXjn2JJaIljZL0MjlnIM+FNpoyAdzDap7CPZW0t7ulXWYPy4mvrWtWj21s58DU6LdIcmTJdSQl8I56ab9Qn9InXzHEddqslc6jw2IWRFeNgyMAyspuCpFwQRvBFAelAFAFAFAFAFAFAFAFAFAFAFAFAFAFAFARcRlKGP8ZLGnynVfaaAocbpEyZF5eNh32sjeEPdGCaAoMo6a8lxg6jyzHkkbLf8AzNWgFvpG0wPjoTh8LG0ETfjGYgu628iw2KvOxJO7YLggLrIeSmxUywoyqWvtYgAAAk795sDYDaairVeipueM42klKn0k1DOMjozdzbhwaWjF3PlSHefuHUK466vKlzLMt3BcDqba1p0FiO/mXFVCyFAZ3KMYkLq4uDcEHbs5VbpycMOJso04SparWU0KfOPJBw0xXeh6SHqvu7Ru7jxrq7O5VenrcVvOG0jZO1rOPB7V4fYenuec4zNhZMLISWw5BS5/RvfYOPRYHsDCrZQG1QBQEfF4+KIXlkSMc3YKPWaApcRn1k1Bc47DfNlV/qk0BT4vS7kmO48Z1z+pG7evVt66Ap8Vp1yco6CYhzy1FX1l/soCtm0/4e3QwkpPDWdQPVegKyf3QT26GBUHgWmLeoIPbQFXidPOOYWSHDoednb2tQFZitNOVH8mSKPZ8GJe/p61AVmI0p5WffjHGy3RSNPqIO+gIp0h5T/66f6VAeM2feUXtrY3EG3+IR7KAiPnRjSSTi8Tc/4z/wBVAeEuXMSxu2ImY8zIx9ppkEOaZnJZ2LE7ySST2k0B8AX3UBLhyXO/kQyt8lGPsFQyuKUe1JLzRi5xW9nzjsnSw6vhY2TWFxrC1xXtKtTq51GngRnGW5kZVJIAFydgAqUyPWfCunloyfKUj20BIwOV54beCldLbgGNu7dUNS3pVO3FMlp16lPsyaNTkrSTiEIEyrKvE21G9Wz1VrK2haMttN6r+aL9LStWPbWfRm2yXnphsQOgxV/i36JJ6uB9Faavo2vRfxLK5o3Npd0riSinh8n/AHafWImLtrG3oqJLCwb6EFBYRitIxGpFz1m7rD/at1ofOtLyOe/yLGpDnlmm9zZ+WYn9gP8AyCt6cqdB0BzjpN0q4qXEywYOVoII2Mesh1XcqbFtYG4BINgCNlr77UAr8TiXkbWkdnbmxLHvNAfMcZY2UEnkBf2V45JbWxnBNhyJiWNlglPzG+6oJXdCO+a+aMHUguJOizPxjfoCPlMq+om9QS0nar9fo/YwdenzJi5g4sj9GO1/uFQvTFt3/Ix6zA94tHeIO+SJfSx9i1HLTdFbov09zx3UeRMj0bn4WIHoS/rLCoXpxcIev2MOt9xMj0cw/CmkPYFH2GoXpurwivUx61LkSYtH+FG8zN2uv2IKilpm4e5RXk/cxd1PuJK5kYP4sn57fYajelbr93ojzrFTmfYzMwXxP8b/ANVefil1+70XsedYqcz3jzWwg/QIe259pqN6QuX+tnnTT5noM3MJ/wBPF9GsevXP738zzpZ8z2XIuGG7Dw/5afdWDuq7/XL5s86SfN/MlxQKosqqo5AAD1VFKcpPLeTFts+cZi1iRpJDZEFyerq6+AFe06UqklGC2sRi28ITOcGWHxUxkfYNyrwVeA7eJPE12lrbxt6ahHz72bSnBQjhDF0P5sFfw6UWO1YR6jJ1cVHzjyq1FGFWeNiGjiT4RSsnTU71fpA9oa4NZEOs+Zm8pZi4CYG+HVCfhRe9kdYC9HvFqYRkqkkYXLuiaRbthJRIPMksrehvJPp1axcSSNVcRfY7BSwSFJUaN14MLHt/3rFrmTJ8UbTM7OMyWhma7/AY/C/VPM+2tBpGx1PzKa2cVy7/AAOs0RpTpPyaz28Hz7vEpc+coiWfUXyYhq/Ov0vsHoNXdGUHTpaz3y2+XA1mm7pVq+rHdHZ58fYaPuacAdXGTkbCY41PWAzN9ZK2RphsZ3ZQOHwOJmBsUhdgd9m1Db12oDjOgHDmzkrDjDwukKXaNWJZQxJI23J671x17cVnWlGUnsb7ka2rOWs02XoqiQhQBQBQBQBQBQBQBQBQBQBQBQBQCz0hZweFfxeM9CM9Ij4T8uxfbfqrptE2fRw6WS2vd3L7l+3pYWszG1uSybLImknGYdEj97ljQBVDrYhQLBQyW4cTestZkbpxZtMiaV8PJsxMbQHzheRfUNYdlj217rEbovgbzCYpJVDxOrodzKQw7xWRE01vPjHYrwa33k7AOuvUsnjMNnLkVMYhD7JBtWTiD9oPKvXHIhNxYoMZhXhkZJAVdTYjl3d96ga4Mup52o8kQsQACSTYAbSSeA5mh6dd6Oc2v/jsBFAfxlteXbf3xtpHYNi/NoD90k/mrG/u7/VoDkGgHVmx+R4f9kvsrib3/Yn4s1dXtss6rEYscv52YuPEzIktlWRlUaiGwB2bSt66e10dbToQlKO1pcX7l+nQg4ptED+2mN+O/wBOP+mrH4Xa/s9X7mfV6fL+Q/tpjfjv9OP+mn4Xa/s9X7jq9Pl/If20xvx3+nH/AE0/C7X9nq/cdXp8v5L3NjPly6x4qxDGwkACkEnZrAWFuuwt11QvdExUXOjw4e3HJDVt1jMRg1z5TCgCgCgCgCgCgM7nrl3xWCyH32S6r1Di3o3DrPVWx0badYq5l2Vv9iahT15bdyFRh4GkdUQFnYgADaSSd1dcbIdWS9GGDSFVnVpJbdNw7AX5KBssN3XvrPVRXdV52Ffj9EUJHvOIkQ8pArjvXVpqnqrczDZw5iYzCAsyeEjHw4rsB8oWuvaRasWsEkZplTkXLc+EfXw8jITvttDDkynYfTRPBk0nvGXkXPtcaVSYLFKBYAbFc/q3Ownze6pIyRVqUmtqLvETrGrO5CqouSeArMiSzsQpc7cvDGSqyoEVF1F84jWJu9uO07OAqGTyy7COqsGs0FZtjFZQEsikx4ZfC3t0TLcBFPeX+ZWJmdN0Bm9JP5qxv7u/1TQHIFAOrNj8jw/7JfZXE3v+xPxZq6vbZaVWIxK5z4gSYuZlXVBci3Mg2JPWSL+mu1soOFvCLedn9+RtKSxBIuM33yYYgMSjCUX1iS9jt4ah2bLbLd9U7tX6qN0WtXy+pFUVbPw7j8ziOTRCRhQ3hSRYgvYC+3W1za1r7tt7Us+vup+d2fL6HtPptb4txX5n4aGXErHOhdWVgLErYga1+iQTsBFuurGkKlSnQc6bw1j2M6zko5iQcq+CaZvFlYRk2QHafv37uNT0OkVJdM1rcTKGso/FvHZhh0Fvv1R7BXEz7T8TVveetYngUAUAUAUB8SSBQWY2UAkk8ABcmvUnJ4W8JZEvnHlY4qd5D5PkoOSDcPtPWTXaWdsrekocePibSnDUjgutGuW8Lg8UZcWjMPBlUdQG8G5sNcqd+y4uNovuNW0zOSysDgyTnbg8TsixCFvNboN6A9r+i9Z5RVcJIuyK9MQFDwXGfGZ+HxDa+H1YpbEsV8hjf4QG49Y57QaOGSSNXGxinyhgZIJDHKpVh/y4PEdYqNrBZTTWUTsdnJiJoFgke6g3v8Jrbgx42/8A29euTawYqnFPKJuYWaMuU8UsEfRQDWlktsRPtJ3AfYDWJmdX5ByLDg4Egw6BEQW6yeLMeLHeTQFhQGb0k/mrG/u7/VNAcgUA6s2PyPD/ALJfZXE3v+xPxZq6vbZaVWIzG5yZjidzLAwjZtrKQdUtzBHk347K3NnpZ0oqFRZS3Pjj6lmncaqxIysuZOMU2EQbrDrb1kGtrHStq1nWx5Msq4p8z6gzHxjGxjVOtnW3qJPqryWlrWK2Sz5M8dxTXE2Ga+aAwt5HYPKVIFvJW422vtJ6+Vaa+0m7jEYrEfVlarX19i3EXNvMbwMiyzOrsu0IoNtbgSTvtvtbfU15pbpYOnTWE+PcZVbjWWIm0rSlUKAKAKAKAKAw+kfLmoowyHpN0pLcF4L6d/YBzreaHtNaXTS3Ld48/L+7i3bU8vWZiMiZIlxcywwLrO3oAHFmPAAVvLm5p21N1ajwl/cF6MXJ4Ro8o6MMoxboRKOcbq3qJDeqtbR0/Y1N8tXxTX29SR0ZoymLwckTassbxt5rqVPcwvW2p1YVFrQaa7nkjaaNBm5n5jcGFRJTJCP0MnTW1rWW/ST5pHtrNPBi0nvGVkbSBBjIyn4mcgDUY7G2i+o247OBseV7VLFpsrTpuKySakIDK6RfBeLDwgvJrWi5g72+bbf1kVhPGCahnW2CvqEtm50M5Ykw+VIFRiEmPgpF4MCDbuaxv28zQHVVAFAZvST+asb+7v8AVNAcgUA6s2PyPD/sl9lcTe/7E/Fmrq9tlpVYjKTLWdOHwrasjMz8VQBiNl9tyAOGy99o2VdttH17ha0Vhc3s9yWFGU1lFMdI0PxMvetXfwSr+5epL1WXM/P7xofiZO9afglX9y9R1WXMm5Hz1ixEyRLG6lr2JItsBPDsqG40VUo03Uck8GM7dxjnJqK1ZXCgCgCgCgCgIOWsprhoWlf4O4ecx3D/AJwvU9vQlXqKnHj6IzhBzlhCWxuLaWRpHN2Y3J/5wrtadONOChHcjaRiorCHhogzW8Ww/jMq2mnHRvvWLYQOosbMerVrhf8AINIdPW6GD+GPrL7bvmXKMMLLGDXPE5TZ4YjDR4WSTGIkkSjyWAOs3BVvuJPEbt/Cruj4V514wt21J8Vy4t93/DCeEss5mWMySasaG7NZUF2O07FHE8q+nOShDM3u3v6lHfuPvKOT5YHMcyNG44MLekcx1isaNanWjr03lBprYzY5mZ4arCHGOfB/BlILFepuJHC+8dm6zGfMr1KOdqM/ndlnxrEMy38EvRjB36oO89bbz3cKxk8skhDVWD8w2b7thJcUTZUICi3ldIKx6gL+o8qozvYxuI0Fve/u2ZXzMXVSmoEnR1OEypgiRf8ACI1+kwX7auEp2DQBQGb0k/mrG/u7/VNAcgUA6s2PyPD/ALJfZXE3v+xPxZq6vbZaCqxGJXObDSR4qYSA6xcsCeKkkgg8iK7WynCdCLhuwkbSk04LBaZJzLknjWTw0SBhcAm59Nt3ZVW40pClNw1W8GE7hReMEz+71/8AqIfXUP41H9jMOtLkyyzczMaDEJKZo3CXOqt7m6kfbVW80pGtRdNQaz7mFSupRawbitIVAoAoAoAoAoBUZ95e8Ym1EN4oyQOTNxbr5Dq7a6vRdn0NPWl2pei5e5saFPVjl72S9GGavj2KDSLeCGzycmPwY9vnEG/UDzFRab0j1ShiL+OWxd3N+XDvLlKGszoavnRdDtrKOM7fcM5+0oZ4+PTeDiP4PETq/rtuLnq3hertNfQNCaL6pS159uW/uXL37/ApVams9m4vdFma+oBjJR0mFoVI3A75O07QOq54iqOnNIaz6vDcu17e/wD0loU/1M2mXchw4yPwcy381h5SHmp4dm48a0lrd1baevTfiuD8SeUFJYYis48jNg8Q8DkMVsQw4qQCDbgbEbPbvrvLO6jc0VVisZKE46rwfGQsltiZliXibseSjef+dVe3VxGhSc35eJFUmoRyNfLODVcFLEgsqwsFHYtx6xXJ29WUrqM5Pa5LPzNdCTdRN8xS5Fn8HiIXvbUlRr8rODXaG0O1Va4uONAftAZvST+asb+7v9U0ByBQDqzY/I8P+yX2VxN7/sT8Waur22WdViMTmdcbnGYgkMffGtsO6+z0WtbqrsrCUVbQ2rcjZ0WtRFT4BvNbuNW9ePMkyg8A3mt3GmvHmMovcx4WGOhJUgXbgfi2qhpOUXaz28v5RFXa6NjdrkTWhQBQBQBQGSz+zg8BH4GM++SDaR8FDs7zu7LnlW40VY9LLpZ7lu737Fm3paz1nuFtgME88iRRKWd2Cqo4k+zt4V0dWrClB1JvCW1mwSzsR0xmlm+mAwyQJtI6Ttu13O9vYB1AV8yv7yV3XdWXkuS4L+8S/CGqsFxVIyFjpjzuMKeJQnpyLeYj4KHcna289Xyq6j/HdGqpLrNRbF2e98/Lh3+BXr1MfCheZg5tHGz3cHwMdmkPPkg6z7Aequi0rf8AVaXw9p7vfy/kipU9ZjyVQAABYAWAG4AbgK4ZvO1l4iZYynHhYXmlvqoL2G9juCjrJsL8N/Cpbe3ncVFShvfpzfkYykorLOespY555XlkN3dix+4dQ3V9Do0Y0aapw3I17eXljOzEyH4vDruPfJQCearvC/ae0DhXMaUu+mq6sezH1fF/T/prbiprSwtyNLJHrAr5wK94tWtT1XnkQLYIRhbYdhrvk8m4Ozc1Mb4fBYWU75II3IHAmMEj0G9AWtAZvST+asb+7v8AVNAcgUA6c2mAwcBJAAiW5OzhXFXizczS5s1dXtsnYXGRy3MciPbfqMGt22NQTpTp9uLXisGDi1vR72rA8Py1AFqA/bUAUAUAUAUBWZwZYTCQmRtp3IvnNbZ6BvPVVyxtHc1NXgt/gSUqbnLAm8binlkaSQ6zMbk/83DqrsYQjCKjHcjZpJLCHXoizO8Xi8bnW00g6AO9IzxtwZvq25muH0/pPp59Xpv4Y7+9+y/nyLlGnjaxjVzZOVGdeXkwOGed7EjYi+fIfJX2k9QNXLCznd11Sj5vkuL/ALxMZy1Vk5tdpsbiCTeSaZ+9ifUB3ADqr6WlStaON0Yr0X98yhtkx85u5GTBwJCljbazec53t9g6gK4K7upXNV1JeS5Lgv7xNhCOqsFlVUyFBpTzi8NMMNGfe4T0iPhSbj9HaO0tXYaDseip9NLfLd3L77/kU688vCKbMfI3jGIBYXjjszdZ+CvpI7gau6Tuugo4XalsX1ZSr1NSPexuVyJrQoBJZxQ6mKnX/Eb1sT9tdtZy1qEH3I2tN5gjqDQ/iA+SMIR8FWX6LsKsmZsqAzekn81Y393f6poDkCgNtnQJP/jsHq38HqDXtuvYautx87qv6K0ll0fXaue1nZ9SrSx0ss7ypzED+Ox6nXrfIsb39XptVvSmp1aWt5eJJcY1Hk8M6Z3GMxA1m/GtxO6+z1VnYwj1eGzgj2klqIq/GX85u81b1I8iTCDxl/ObvNNSPIYRe5kTscbCCzEXbifi2qhpOEVaz2cv5RFXS6NjcrkTWhQBQHniJlRWdyFVRck8BWUISnJRjvZ6k28ITec2W2xcxc3CDYi+av3nefuArtLS2jb01Beb5s2dOmoRwazRRmZ43L4xOv4PE2wHdJINur8kbCeewcTbT6e0p1aHQ038cvRc/F8PmWqNPWeWPauCLgUBz5pSzq8dxRSNr4eG6pY7Gb4Unp3DqA5mvoeg9HdVoa018ctr7lwXv3lKrPWZoNFGbeonjco6TgrEDwXcX+duHVfg1a/Tt9rS6vB7F2vHgvLf4+BLQh+pjFrnCyZrP3OLxLDHVPv0l0j6tm1/m7PSR11s9F2XWq3xdmO1/Ref8ZIqs9VCOijaRgqgszGwHEkmu5lKMI5exIoN4WWOfN3JC4WBYhYtvdubHf6BuHUK4u7uXcVXN7uHgaypPXlks6rEYUAm881tjZ/l37wDXZaOebWHgbOj/wCaOiNBDXyPD1PKP9Rj9tXSUYNAZvST+asb+7v9U0ByBQDqzZH4HB+yX2VxV7/sz8Waur22T8Ph0jFkVVH6oA9lV5TlN5k8mDbe8qp84sIspiZ18JrahGox6W619W3Vvq1GyuXT6RL4cZ3rd4ZJFSnjK3Ft4FfNXuFVNZ8yPLPPEGONWdwoVQWJsNgHorKGvOSjHOWFlvCKvA5zYOR1SORddjZegy3PK5UDbVurYXUIuU47F3p/UklRqJZaLyqJEFAFALfSFnD4RvFoj0FPvhHwm83sX29ldLomy1I9NLe93cvuXrelhazKPNHN2TH4lIU2DypG8xAdrdvADiSKu6QvYWdF1JeS5vgvfuLkIuTwdK5NwEeHiSGJdWNFCqOrmeZO8niSa+Z1q061R1JvLe1l9JJYRJqI9MHpbzo8Vw3gI29+nBXZvWPczdV/JHzuVb/QGj+sV+lkvhh6vgvLe/IhrTwsIUOZmQDjcSsZ2Rr05D+oCNg6zuHbfhXYaRvFa0HPi9i8ftvK9OGtLA+kQKAFAAAAAGwAAWAHUBXAttvLL4SOFBZiAoBJJ3AAXJPYKJNvC3gQOeGXDjMU8vwB0IxyQE277lj1sa+gaPtFa0FDjvfj/dnka+pPWlk0mjfIe3xpxuusfbuLe0D08q1umLv/AOEfP6L6lC5qfoXmMCufKYUAUAo8/wBbY6XrCEf5aj7DXXaKf/5Y+f8ALNlb/wDmh3e50kvkyQebinH+lEftNbEmGnQGf0gQF8mY1Vtc4eTf1IT9lAceUBeYXOzFRoqJJZVAUDVU7B2i9UqmjrepJylHa+9kUqMG8tHo+emMJv4a3UET7VrBaLtUuz6v3PFb0+RSzYl2cyMxLltYtuOte99m7bV2NOMY6iWzdjuJUklguP7ZY348/QT+mqf4Xa/s9X7kXQU+R44zOjFSoyPMSrCxACrccrqAbVnT0fb05KUY7V4mSowTykfWZ2EaTGQ6o8hxI3UqkE/d2kV5pGpGFtPPFYXizytJKDHHXGmsP2gM5nrl/wAVh1UPvsmxf1Rxf7B19lbHRtn09TMuyt/f3e5PQpa8tu4U6IWYAAszGwA2kk8BzJrrW1FZexI2J0do/wA1Bk/DBWAM72aVhz4IDyW9us3PGvm2ltIu9ray7K2RX18/sXqUNVGnrVkhXZwZZjwcDzzHooNw3sx3KvWT9p4VZtLWpdVVSp736LmYykorLOa8r5Smx+JMknTllYAKo2clRRwG4AV9Lt6FK0oKEdkYr/rZRbcmOnMzN1cDhwmwytZpWHFreSD5q7QPSeNcVpG9d3V1v0rYl3c/Fl2nDURfVQJBf6WM4PBxDCxnpSjWktwS+xfnH1DrrodBWWvN15bo7vHn5fz4FevPC1ULXIOS2xM6RLuJux5KN57vXaulurhUKTm/Lx4FGpNQjkdWHhVFVEFlUAAcgK4qcnOTlLezVttvLPSsTwKAKAVukofhY64l9rV1Ohn/APn839DYW3YG17m2W+CxK8BiNa3bGo/lFbYsDdoCqzsW+BxYG84eUf6bUBxjQDYwOZ+DaKNjDclFJ6b7yoJ3NXJ1dJ3SnJKfF8Fz8DXSr1Mvae/9jMF8R/HJ/XUf4pd/v9F7HnWKnP8AgzWJ0fyGclDGIC9wus2sEvu3HaBs31s4aZgqWJJ62OSxknV0tXbvNL/YzBfEfxyf11rPxS7/AH+i9iDrFTn/AAH9jMF8R/HJ/XT8Uu/3+i9h1ipz/gssmZKhw4IhjCA77XJPaWJJ76rVrirWeakskcpylvZNqExI+PxawxvJIbKgufYB2k2A6zUlKlOrNQgtrMoxcnhCXy1lR8TM0r8dw81eCjsrtLa3jQpqEf8Ar5mzhBQjhDM0M5o3Pj0y7ASIAeJ3NJ6NqjrueArmf8j0i4rqsOO2XhwXnvfd4luhD9TG9XHFoKAQul7ObxnFeARvecOSuw7Gk+E3o8kdh513/wDj9h0FDpZL4p7fBcF5739inWnrPBbaKs2Qq+OSjpNcRAjcu0F+07h1XPGqenb/AFpdXhuXa8eXlx+xJQp/qYxq5wskTK+UUw0LzSeSgv2ncFHWTYempqFCVeoqcN7/ALnyPJSUVlnPWVMoPiJXmlN3c3PsAHUBYDqFfQ6FGFGmqcNyNdJtvLGXmDkTwEPhHHvkoB7E3genefRyrmdK3fTVdSO6P88fY11xU1pYW5GprVlcKAKAKAV2kz8rX9kv1mrqNC/678X/AAi/a9jzGn7mv8mxf7VfqVtyyOOgI+UYQ8UiHcyMu3rUigOJSKAZ+V85ThcHhiihnkjUAnaAFRbk23naNnbXL29iri5qKTwk347WyhClrzeeBW5p55TSzpFPqsHJAYDVINrjdsI4bqs3+i6VOk6lPZjgZ1qEVHMT1yxn3JDPLEsSEI5W5LXNja+w1hb6IhVpRm5Pas8DyFspRTyQ/wC8eX4mPvb76m/A6f736GfVVzD+8eX4mPvb76fgdP8Ae/QdVXMsc3s9pMRiEhaJFD32gm4spPHsqvd6KhQouopN48OZHUt1GLeTbVpCqYjSlreChsehrtrDm1hqn0DX763mg9XpJ88L7/Qt2uMsXFdGXRqZu6Y2iiigxGGR0iRY1eI6jaqiwupurbLebzrW6Q0XRvUtfZJbmv7tRJCo4GzybpOydNvlaI8pUK+tdZfXXH3P+P3lKT1FrLmvZ7SxGtF7yoz10oQRxPHgn8LMw1Q6g6qXHlAnym5WBHM7LVZ0b/j9adRTuFiK4cX3dy5nlSssYQqM1chtjcSsYvq+VI/mrxO3idw6yK6y+u42tFz47kubK8IazwP+KMKoVQAqgKAOAAsB3VwEpOTbe9mwSwfVYgT2k/OXxiXxeI+9RHpEbnk3E9YXaB6a7HQlh0NPppr4pei+/sU61TWeEVOY+Q/GZ9ZxeKOzNyJ4L6ePUDVvSd30FLEe0931ZRr1NSOzext1yRrgoAoAoAoBZaTx+Ep+yH1mrptC/wDjLx+iL9r2WMv3NUg8Bi1vt8Iht1apH2GtyWRz0B+EUBxXl3DiPEzxgWCSuoHIByLeqgGHk/JEeOyfhxJcFVsrDeCCVPaDbd2bq5arc1LS8m48XtXr9TXym6dR4PvN3MpMNIJWkMjLfV6OqBcWva5JO/jXl3pWdeGoo4T37c+wqXDmsYPzKOYsM0rymSQF2LEDVsCTfZspR0vVpU1BRWxY4iNzKKSwRv7uYPjZe5fuqX8bq/tXqZdalyD+7mD42XuX7qfjdX9q9R1qXIm5HzKiw8yyrJIxW9gbW2gjgOuoLjStStTdNxST8TGdw5Rxg09awrmR0mJfCqeUo+q1bfQrxXa7vqiza9sy2jbI0OMyhDBiLmNgxIB1bkIWAuNvDhXTTlqxbNglljLyzoOhYXwmJdD5swDjs1kCkdxqvG45ozdPkYfKWiXKcR6MKzDnG6n1MQ3cKlVaD4mOqzJZWyRPhX8HiInie2sFcWJG0XHMbD3VImnuMRmaG4gMPO1hcyhb8bBbgfxGuT/yKT6aEe76/Yt262MYNc8WDKaRM5PE4NWM+/Sgqv6q7i/bwHXt4VttEWPWautLsx3974L3+5DWnqrCErhoGkdUQFmY2AHEmu2nOMIuUnhIotpLLHPkDJK4WFYl2kbWbzmO8/YOoCuKurmVxVc35LkjV1J68sllVcwCgCgCgCgFxpTX32E/4Z+sa6PQb/Ln4/QvWu5m89zRuxvbH/PW94FoeFeAKA5C0l4QxZVxqkWvO7+hzrj1MKA2WjuW+CUea7j13+01yel44uW+aXsa65X5hpq1hAKzOXKeNw+IdGmcAksljsKEmxHdb0V1NlQtK1FSUVyfjxNhShTlHKRq8ys4VmgCyyjwyk62uQCwvcEX37Db0VqtJWUqVXWhH4Xy4FevScZZS2Gi8aTz0+kPvrW9HPk/kyDVfI+knUmwZSeQYH2GjhJb0xhnpWJ4ZDSa9sKg5yj6rVt9CrNdvu+qLNqvjKPQ8v8A9vherwl/8mSukq9hmxjvOm6oE4UAkvdE4f3zByc0kQ+hlI+sat272NEVTeQtDOJvFiI/NdH+kCP5R31zn+RQxOnPmmvl/wBJrd7Ghg4rELGjSObIilmPIAXNc/CEpyUI73sRYbwsnP2cuWWxmIeZtlzZV81B5K93rvX0GztY21FU4+fe+LNfOWs8mw0cZC1V8ZkG1tkd+A3FvTuHVfnWn0xd5fQRexb/AKLyKFzU/SvM3VaIqBQBQBQBQBQC80qL04Dw1XHrH3iuh0G/hmvD6l203M2PuZ/xmN+TF7ZK3xbHvQBQHLWnLDamWJzby1jf+AL/AC0BM0XSe8SrxEl+9R9xrmtNx/Ni+76lG6XxI2daUqifzpwsrYuc6jkeEax1Sdl9luq1rV2NjUpq3gsrcuRsqLWoiq8Rl+Lf6J+6rXS0/wBy+ZLrLmHiMvxb/RP3U6Wn+5fMay5l5mThJBjYSUcAFrkqR8Bqo6SqQdrJJrhx70Q12ujY2q5I1xiNKUtooV5ux7lA/mFbvQcfzJy7l/fQt2q2tnhoNiDZVQn4MUjD6Nvtrf1s6jL8N50dVEnCgFpp8yeZMnpKP0MwJ+S4Kk/S1O81Pbv4sEdTcLPRJjtTGmL45Co+UvTHqDDtIrX6fpa1tr/tefJ7D2hLEsE/SlnSHPikLXVT76w4sDsQdSnaeu3KoNB6PcF1iotr7Phz8+Hd4mVepn4UZHNXIpxc4T4C9KQ/q33dp3D/AGrb310rek5cXsXj9ilVqakcjjjjCgKoAUAAAbgBsAFca228veaxvJ914AoAoAoAoAoBf6VR+T/9z/110Ggv/p5fUuWnHyNb7mj8Zjfkxe2St+XB8UAUBzP7oNLZVvzgjPrYfZQETRU+zEDrjP1/9q5/Tq2034/Qp3fDzN9WgKZl8TnxDFM8UiSDUcprCzDZsJtcEbe2tpDRNWpTVSLW1ZwWFbycU0TsLnZhJN06qeT3T1sLeuoJ6OuYb4fLb/Bg6M1wLeGZX2owbsN/ZVOUXHtLBG01vPuvDwKAXOlOa8kKckZu9rfy10eg44hOXNr0/wCl21WxsuPc+RXyhMfNwrW27bmWIbBvOy9bit2GXYbx/VQJwoCtzkyUMXhZ8ObDwsbKCeDW6LehrH0VlCWrJMxkso5LxELwSsjXSSNyp4FWU2PpBFbBpNYZAfGFw7SOqICzMbADiaxnOMIuUnhI8bSWWOPNnIq4SEINrnpO3NurqG4d/GuOvbp3NTW4cF3e5rKtRzlktqqEYUAUAUAUAUAUBgtKo2Yc9cn/AK/urfaCe2p5fUt2nHy+pfe5tntjMSlz0oA1ttjqyKL8tmt6zXQl06EoAoDnX3SEJGUIH2WbDBfSsshP1hQFBosk98nXminuYj7a0WnF8EH3sqXa2IYlc6UjAZw5jTSzSSxOh12L6rXUgk3sDYg9uyt/aaWpU6cac09ixneXKdxGMUmYzKmTnw7+Dk1da1+iwYd6nYdm6t1QrxrR1o5x3rBahNSWURY5CpBUkEbiDY+qpWk1hmW81mZWXMQ2KiiaV2RtYEMdbcjHedo2gVqdJWlGNCU1FJrHdxRWr046jeBoVy5QFBnzjPC4ySxuEtGPmjb/ABa1dfoyl0dtHv2/P7YNlQjiCKKNypupII4g2NbAmGNmBpUnwjiPGO8+HOy56UkZ5qx2sOak9ltxhqUVLdvMlJoa2VdJuTYFDeMiUkXCxAufTwXsYg1XVGbJHNGAy9pwkZXTCYcR3BCyyNrMP1ggGqCOssN3ZU0bdLeYObFM7vK5J1nkdrk7WZmJ7ySTU7aisvcYDSzNzZGFXXksZmG3jqDzQefM+jt5PSN/1iWrDsr17/Y11atrvC3GmrWkAUAUAUAUAUAUAUBjNKA/B4j/AIv8hrc6Ef50vD6lq17TJXucfzlN+6P/AOaGumLx0dQBQCL90vH0sE3VKP8Axn7KAX+jKS2KYcDEfUy1p9NL8hPv+jK112Bn1zBQFvnhk3HtLIbSSQljqhCWAW+wai7dnHZ6a6TR9ezjTitilxzs2+P3L1GdNJczGSxMpswKnkRY+ut1GSksp5LKedxJyU8KyXxCu6W3IwU3678N/LhtqKuqrhik0n37Tyetj4RjZrY/J7OFw6COUg2Dr0+uzXI3cAa5y+o3qi3VeY9z2fLZ/BRqxqpfFuLzL2UhhoJJeKjojmx2D17ewGqNrQderGnz3+HEipw15JCSZiSSTcnaSa7ZLGxG1PyvQFAe2GwryHVjRnPJQWPqrCdSEFmTS8TxtLeaXJ2YWJksZNWIfrG7dy/aRWsraYoQ2RzL+PmyCVzBbtpqs3MzEwsglZzI4vq7NUC4te1zc761V5pSdxDUSwuPEr1LhzWFsNTWrK4UAUAUAUAUAUAUAUBi9KL+8RDiZCe5T94rdaEX5sn3fUtWvaZK9zkP/s5erCPb/OhrpS8dH0AUAn/dJwE4TCvwWcqe1oyR9Q0AoNHs2rjox5yup+gW9oFa3S0c2snyx/OPqQXCzTY2a5I1wts5c8MSk8sUbKio5QWUE7Dvu19prpbPRlvKlGc1ltZ3l6lQg4psymUMfJO+vK5drWueXIcAK2tKjClHVgsIsRiorCPvBZKmm/FRO43XCkjv3V5UuKVPtyS8xKcY72azNDNXExYmOaVAiLc7WBJupGwKSRv42rU6Q0hQqUZU4PLfd3/3cVq1aDi0iPpFyz4WUQIehEel1vx+ju7dapNEWvR0+llvlu8Pvv8AkZW1PC1nxMfW4LJOyTkmXEvqQrrHidwUcyeFQXFzToR1qjx9TCc4wWWb3I+YESbcQ3hW80XVR9p9VaC40zUlspLVXPe/YqTuW+zsNdhsMka6saKi8lAA9Vaic5TeZPL7ys23tZ61ieBQBQBQBQBQBQBQBQBQBQC30n44NLHED+LUs3a1rDuAPprpNCUnGnKo+O7y+5etY4TZsvc14C82LnIPRjSMHh0mLEfwLW7LQ+6AKAwOnDJvh8kzGwJiZJhfhY6pI+azD00BzXm7ivBYqF+AkW9+RNj6iarXlPpKE49zMKizBodpriTVGfkzPwzyvLIrOzsWILEAE8gtjbtNX1pO4jTVOLwksbtvqTKvNJJFnhMkwRfi4Y14bFF9nMnaarVLmtU7Um/Mjc5PeyaTUGDEps7MseK4dnXy2OonUxB2+gAnttV2wtusVlF7ltfgS0aevLAm2N9p2muzSwbM0ea2ab4o673SEHyrbW6kv7dw661t9pGFutWO2XLl4+xBVrqGxbxpYDBRwoI4lCqOA9pPE9dctVqzqy15vLKEpOTyyRUZiFAFAFAC7d22vUmwfXgmsTqmw3mxsO08Kkjb1Zbot+TPVFvciHNlKBDZ8RAv/dQ+xjVqOjLmX6SRUKj4ECbOvBLsOJS/JVkbuKoV9dTR0NcPfheftkz6tUIsmfOCHw5GP6sezvZh7KmhoSo18UkvmzJWsuZBn0i4cDoRTOeTFYx3jX9lTx0HH9U/T7matFxZEl0lj4GFt8ubW+qi1KtC0Fxfp7GStYcSLPpJlPkQQr2l2/mFTfhNryfzMlbUyNiNIuKYWRIIz5yoWPdKzL6qljo62i86n8mSoU1wMrisS8js8jFnY3LE3JNXEsbESnUmhjN/xPJkWsLST+/vcbekBqj0IF2cya9BuqAKAr84cneM4WeA/pYnjvy1lIB28ib0BxfNEUZlYWZSVI5EGxFAPDJOOE8McoN9dQT27iPQbiuFr0nRqSpvh/V6GpnHVk0S6iMQoAoCszhyQuLhMTHVN9ZW5MAbHrG0j01ZtLmVvVU14PwJKc9SWTK5B0dv4TWxBDovwY9Y63yjYWHrPVW5r6WdSOrbxeeeN38lmdzlfAjcTSxxAB3jiFtgd0jFuQ1iB6BWojY3NTaoPbx+7KypTfBlfPnLg0G3Exdi6z/VU3qzHRFy96S8zNW1RkDE59YJNzySfs49np8IyHuBqeGhKj7Ukvm/YzVrLiyvxGkeEW1IJW56zqnsVqsx0JT/AFSZmrRcWVk+kmb9HBCo4Ftd29J1wp+jVmGibaPBvxftgkVtTRX4jP3GsTZ0QHgsSeospI76sxsreO6C+Wf5M1Rprgiumzmxj+VisQerwr29AvYVOoRSwkvkZ4RX4nFPIbyOznmxLH11kenjQEvCZLmlF4oZZBzRGYeoUBY4bM/HyeRgsS3/AGn+6gLnD6KMrPb8EKg8WeMd4L3HdQFrDoQymSL+AW/Eybu3VU0BPh0CY8npT4UDqaRtvYYxQFknufZOOOQdkJP84oC9yHo4yJg5F8PiY55QQQs0yKt7m1owRe/JtbdQDaQggEWI4W5dVAftAFAFAcyads2/FcoGZFtFiQZBbd4QfjB3kN8+gKTM7O5cKjRSozITrKVIup4ix3g7DvFtu+9a280bC5lrZw/DPsQVaCm88S6k0kxC+rhpDyJlVfSQIz3X9JqtHQdP9U38se5H1RcyNNpKNjqYZQeBaRm7LgBb+qpo6Ht1vy/MzVrDvIU2kXFHyY4E7EZvVKzD1VNHRlrH9Pq/+GSt6a4EKXPnHNf34LfgsaL3WXZViNrQjugvkZqnBbkipxWWcRL+Mnmf5UjN7TUySW4zINegkYPBSStqxRvI3JFLHuUUBdYPMXKMvkYLEfOjKfXtzoC7wGh7K0hF8OsQI8qSVLekIzN6qA0GC0B4th77iYEPJQz/AGCgL/Ae5/hF/DYyR+Xg41jt9Ivf1UBf4fQnktfKWZ+ppCPqgUBcYLRhkqLycHGfllpP/IxoC+wGb+Fgt4HDQx23FY1B7wL0BYgW3UBGynlKLDxmWeRIoxvZyAOzbx6qAzcOcGLxh/AcP4OE7sTigVDDnHALSMDwLFB20Bi8gZ5zDKM6JiMRlLwcYjWOOJER5Sw1pFK2SKNdXVuzEnWO/iBock5x5TlypHhpYYIYxD4edFLStGpuEVpNi65a2xRuBNzwAh5byg2UnxWtLJh8l4LWWZo7h8Q6C8iAjpBF3G3lX432AeGY+QY8UElGTcBHgZFOqp98nAtZHdrEHW4re45k16C50aStHLj8GrB8NhcRqwN5gYFmh3kkRk6tzt39QHgN3QBQBQFJnfmxBlHDtBiAbX1lYeUjcGXvItxBNAIfKmg3KEbkQtDMnBtbUNv1lbcewmgPCDQllRjtWFOtpf6QTQFphNAeMP43E4dPk67+1V66AtsL7n4fpMb9CL73oC3wegXArYyT4h+oFFB/hJ9dAXuD0QZJj/8A5y/y5HPsYUBosFmjgYTeLB4dDzES377XoC4RAoAAAA3AbBQH1QBQBQBQBQBQBQBQEbF4CKUoZI0cxtrIWUNqta11vuNuNAfeMwwljeNr6rqVNiQbEWNiNoPXQEHN3N/D4GEQ4aMRoN/EsebMdrHbx7N1AVmV8yYp8Q2JSbEYaV1VZGgk1PCBd2uCCNnMWNAZjDZCx2SjPFhsOuUMDO5fwTyBZULWDBi4KyKRz2m223ECNkrJWNjZ5Mn5HwuAkkDIZZZ9YhSb7EQWXbY2FxsGygN1mZm6MBhhDreEcs0kslrGSVtrMfUOwCgL2gCgCgCgCgCgCgCgCgCgCgCgCgCgCgCgCgCgCgCgCgCgCgCgCgCgCgC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Myriad Pro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4008" y="3284984"/>
            <a:ext cx="30241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latin typeface="Myriad Pro" pitchFamily="34" charset="0"/>
              </a:rPr>
              <a:t>i</a:t>
            </a:r>
            <a:r>
              <a:rPr lang="en-GB" altLang="en-US" sz="2800" b="1" dirty="0">
                <a:latin typeface="Myriad Pro" pitchFamily="34" charset="0"/>
              </a:rPr>
              <a:t> gave the cat a different brand of food this morning </a:t>
            </a:r>
            <a:r>
              <a:rPr lang="en-GB" altLang="en-US" sz="2800" b="1" dirty="0" err="1">
                <a:latin typeface="Myriad Pro" pitchFamily="34" charset="0"/>
              </a:rPr>
              <a:t>i</a:t>
            </a:r>
            <a:r>
              <a:rPr lang="en-GB" altLang="en-US" sz="2800" b="1" dirty="0">
                <a:latin typeface="Myriad Pro" pitchFamily="34" charset="0"/>
              </a:rPr>
              <a:t> wonder if she ate it</a:t>
            </a:r>
          </a:p>
        </p:txBody>
      </p:sp>
      <p:pic>
        <p:nvPicPr>
          <p:cNvPr id="12293" name="Picture 3" descr="Q:\Resources\Res_Dev_Shared\Studio\Image Library\Cat_black_Ekaterina Gary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7" y="3092885"/>
            <a:ext cx="2226567" cy="334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20"/>
          <p:cNvSpPr txBox="1">
            <a:spLocks noChangeArrowheads="1"/>
          </p:cNvSpPr>
          <p:nvPr/>
        </p:nvSpPr>
        <p:spPr bwMode="auto">
          <a:xfrm>
            <a:off x="3275856" y="2348274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For example…</a:t>
            </a:r>
          </a:p>
        </p:txBody>
      </p:sp>
      <p:sp>
        <p:nvSpPr>
          <p:cNvPr id="12297" name="Subtitle 2"/>
          <p:cNvSpPr txBox="1">
            <a:spLocks/>
          </p:cNvSpPr>
          <p:nvPr/>
        </p:nvSpPr>
        <p:spPr bwMode="auto">
          <a:xfrm>
            <a:off x="1691680" y="1491457"/>
            <a:ext cx="61610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Writing Sentences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 descr="data:image/jpeg;base64,/9j/4AAQSkZJRgABAQAAAQABAAD/2wCEAAkGBxQSEhUUEhQWFRUXFx0XGRgYGR4YHxwaIBcbHCAbGh0YHiggHCAlHhwXITEhKCkrLi4uHB8zODMsNygtLisBCgoKDg0OGxAQGy8kICQwLCwsLDQsLCwsLywwLCwsLCwvLCwsLCwsLCwsLCwsLCwsLCwsLCwsLCwsLCwsLCwsLP/AABEIAOkA2AMBEQACEQEDEQH/xAAcAAACAwEBAQEAAAAAAAAAAAAABwQFBggDAgH/xABQEAACAQIBCAQHCgsHBAMBAAABAgMAEQQFBgcSITFBUSJhcZETFDJSgaGxCCNCU3KCkrLB0SQzNDVDYnN0osLSFhdjk6Ph8FSDs8MVJfFE/8QAGwEBAAIDAQEAAAAAAAAAAAAAAAMEAgUGAQf/xAA3EQACAQMABggEBgMBAQEAAAAAAQIDBBEFEiExQVETFDJhcYGh0SKRweEVI0JSsfAGNPEzQyT/2gAMAwEAAhEDEQA/AHjQBQBQBQBQBQBQBQBQBQBQBQBQBQBQBQBQBQBQBQBQGLz00mYLJxKOxlnH6KOxI+Wb2TsO3qoBWZS09Yxj7xh4Ihf4WtIbcr3Uem1AR8Jp3x6npxYdxy1WX1hqA3ebOnDBz2XFI2Fc7Ln3yO97eUouOG9bDnxoBnYPFpMiyROsiMLqykMCOojYaA9qAKAKAKAKAKAKAKAKAKAKAKAKAKAKAKAKAKAKAKA/GNtp2CgEVpN0xsWbDZNawHRfEDeTyh5Dhr8eFthICYiieV7KGd2O4XYk+01jKcYLWk8IyjFyeIrLNfk7RtiXAMrJEDwN2YegbP4q1NXTVGOyCcvRf3yNlT0VVltk0vV/3zJk+i6QL0MQjNyZSo7wT7KijpyDfxQaXjn2JJaIljZL0MjlnIM+FNpoyAdzDap7CPZW0t7ulXWYPy4mvrWtWj21s58DU6LdIcmTJdSQl8I56ab9Qn9InXzHEddqslc6jw2IWRFeNgyMAyspuCpFwQRvBFAelAFAFAFAFAFAFAFAFAFAFAFAFAFAFAFARcRlKGP8ZLGnynVfaaAocbpEyZF5eNh32sjeEPdGCaAoMo6a8lxg6jyzHkkbLf8AzNWgFvpG0wPjoTh8LG0ETfjGYgu628iw2KvOxJO7YLggLrIeSmxUywoyqWvtYgAAAk795sDYDaairVeipueM42klKn0k1DOMjozdzbhwaWjF3PlSHefuHUK466vKlzLMt3BcDqba1p0FiO/mXFVCyFAZ3KMYkLq4uDcEHbs5VbpycMOJso04SparWU0KfOPJBw0xXeh6SHqvu7Ru7jxrq7O5VenrcVvOG0jZO1rOPB7V4fYenuec4zNhZMLISWw5BS5/RvfYOPRYHsDCrZQG1QBQEfF4+KIXlkSMc3YKPWaApcRn1k1Bc47DfNlV/qk0BT4vS7kmO48Z1z+pG7evVt66Ap8Vp1yco6CYhzy1FX1l/soCtm0/4e3QwkpPDWdQPVegKyf3QT26GBUHgWmLeoIPbQFXidPOOYWSHDoednb2tQFZitNOVH8mSKPZ8GJe/p61AVmI0p5WffjHGy3RSNPqIO+gIp0h5T/66f6VAeM2feUXtrY3EG3+IR7KAiPnRjSSTi8Tc/4z/wBVAeEuXMSxu2ImY8zIx9ppkEOaZnJZ2LE7ySST2k0B8AX3UBLhyXO/kQyt8lGPsFQyuKUe1JLzRi5xW9nzjsnSw6vhY2TWFxrC1xXtKtTq51GngRnGW5kZVJIAFydgAqUyPWfCunloyfKUj20BIwOV54beCldLbgGNu7dUNS3pVO3FMlp16lPsyaNTkrSTiEIEyrKvE21G9Wz1VrK2haMttN6r+aL9LStWPbWfRm2yXnphsQOgxV/i36JJ6uB9Faavo2vRfxLK5o3Npd0riSinh8n/AHafWImLtrG3oqJLCwb6EFBYRitIxGpFz1m7rD/at1ofOtLyOe/yLGpDnlmm9zZ+WYn9gP8AyCt6cqdB0BzjpN0q4qXEywYOVoII2Mesh1XcqbFtYG4BINgCNlr77UAr8TiXkbWkdnbmxLHvNAfMcZY2UEnkBf2V45JbWxnBNhyJiWNlglPzG+6oJXdCO+a+aMHUguJOizPxjfoCPlMq+om9QS0nar9fo/YwdenzJi5g4sj9GO1/uFQvTFt3/Ix6zA94tHeIO+SJfSx9i1HLTdFbov09zx3UeRMj0bn4WIHoS/rLCoXpxcIev2MOt9xMj0cw/CmkPYFH2GoXpurwivUx61LkSYtH+FG8zN2uv2IKilpm4e5RXk/cxd1PuJK5kYP4sn57fYajelbr93ojzrFTmfYzMwXxP8b/ANVefil1+70XsedYqcz3jzWwg/QIe259pqN6QuX+tnnTT5noM3MJ/wBPF9GsevXP738zzpZ8z2XIuGG7Dw/5afdWDuq7/XL5s86SfN/MlxQKosqqo5AAD1VFKcpPLeTFts+cZi1iRpJDZEFyerq6+AFe06UqklGC2sRi28ITOcGWHxUxkfYNyrwVeA7eJPE12lrbxt6ahHz72bSnBQjhDF0P5sFfw6UWO1YR6jJ1cVHzjyq1FGFWeNiGjiT4RSsnTU71fpA9oa4NZEOs+Zm8pZi4CYG+HVCfhRe9kdYC9HvFqYRkqkkYXLuiaRbthJRIPMksrehvJPp1axcSSNVcRfY7BSwSFJUaN14MLHt/3rFrmTJ8UbTM7OMyWhma7/AY/C/VPM+2tBpGx1PzKa2cVy7/AAOs0RpTpPyaz28Hz7vEpc+coiWfUXyYhq/Ov0vsHoNXdGUHTpaz3y2+XA1mm7pVq+rHdHZ58fYaPuacAdXGTkbCY41PWAzN9ZK2RphsZ3ZQOHwOJmBsUhdgd9m1Db12oDjOgHDmzkrDjDwukKXaNWJZQxJI23J671x17cVnWlGUnsb7ka2rOWs02XoqiQhQBQBQBQBQBQBQBQBQBQBQBQBQCz0hZweFfxeM9CM9Ij4T8uxfbfqrptE2fRw6WS2vd3L7l+3pYWszG1uSybLImknGYdEj97ljQBVDrYhQLBQyW4cTestZkbpxZtMiaV8PJsxMbQHzheRfUNYdlj217rEbovgbzCYpJVDxOrodzKQw7xWRE01vPjHYrwa33k7AOuvUsnjMNnLkVMYhD7JBtWTiD9oPKvXHIhNxYoMZhXhkZJAVdTYjl3d96ga4Mup52o8kQsQACSTYAbSSeA5mh6dd6Oc2v/jsBFAfxlteXbf3xtpHYNi/NoD90k/mrG/u7/VoDkGgHVmx+R4f9kvsrib3/Yn4s1dXtss6rEYscv52YuPEzIktlWRlUaiGwB2bSt66e10dbToQlKO1pcX7l+nQg4ptED+2mN+O/wBOP+mrH4Xa/s9X7mfV6fL+Q/tpjfjv9OP+mn4Xa/s9X7jq9Pl/If20xvx3+nH/AE0/C7X9nq/cdXp8v5L3NjPly6x4qxDGwkACkEnZrAWFuuwt11QvdExUXOjw4e3HJDVt1jMRg1z5TCgCgCgCgCgCgM7nrl3xWCyH32S6r1Di3o3DrPVWx0badYq5l2Vv9iahT15bdyFRh4GkdUQFnYgADaSSd1dcbIdWS9GGDSFVnVpJbdNw7AX5KBssN3XvrPVRXdV52Ffj9EUJHvOIkQ8pArjvXVpqnqrczDZw5iYzCAsyeEjHw4rsB8oWuvaRasWsEkZplTkXLc+EfXw8jITvttDDkynYfTRPBk0nvGXkXPtcaVSYLFKBYAbFc/q3Ownze6pIyRVqUmtqLvETrGrO5CqouSeArMiSzsQpc7cvDGSqyoEVF1F84jWJu9uO07OAqGTyy7COqsGs0FZtjFZQEsikx4ZfC3t0TLcBFPeX+ZWJmdN0Bm9JP5qxv7u/1TQHIFAOrNj8jw/7JfZXE3v+xPxZq6vbZaVWIxK5z4gSYuZlXVBci3Mg2JPWSL+mu1soOFvCLedn9+RtKSxBIuM33yYYgMSjCUX1iS9jt4ah2bLbLd9U7tX6qN0WtXy+pFUVbPw7j8ziOTRCRhQ3hSRYgvYC+3W1za1r7tt7Us+vup+d2fL6HtPptb4txX5n4aGXErHOhdWVgLErYga1+iQTsBFuurGkKlSnQc6bw1j2M6zko5iQcq+CaZvFlYRk2QHafv37uNT0OkVJdM1rcTKGso/FvHZhh0Fvv1R7BXEz7T8TVveetYngUAUAUAUB8SSBQWY2UAkk8ABcmvUnJ4W8JZEvnHlY4qd5D5PkoOSDcPtPWTXaWdsrekocePibSnDUjgutGuW8Lg8UZcWjMPBlUdQG8G5sNcqd+y4uNovuNW0zOSysDgyTnbg8TsixCFvNboN6A9r+i9Z5RVcJIuyK9MQFDwXGfGZ+HxDa+H1YpbEsV8hjf4QG49Y57QaOGSSNXGxinyhgZIJDHKpVh/y4PEdYqNrBZTTWUTsdnJiJoFgke6g3v8Jrbgx42/8A29euTawYqnFPKJuYWaMuU8UsEfRQDWlktsRPtJ3AfYDWJmdX5ByLDg4Egw6BEQW6yeLMeLHeTQFhQGb0k/mrG/u7/VNAcgUA6s2PyPD/ALJfZXE3v+xPxZq6vbZaVWIzG5yZjidzLAwjZtrKQdUtzBHk347K3NnpZ0oqFRZS3Pjj6lmncaqxIysuZOMU2EQbrDrb1kGtrHStq1nWx5Msq4p8z6gzHxjGxjVOtnW3qJPqryWlrWK2Sz5M8dxTXE2Ga+aAwt5HYPKVIFvJW422vtJ6+Vaa+0m7jEYrEfVlarX19i3EXNvMbwMiyzOrsu0IoNtbgSTvtvtbfU15pbpYOnTWE+PcZVbjWWIm0rSlUKAKAKAKAKAw+kfLmoowyHpN0pLcF4L6d/YBzreaHtNaXTS3Ld48/L+7i3bU8vWZiMiZIlxcywwLrO3oAHFmPAAVvLm5p21N1ajwl/cF6MXJ4Ro8o6MMoxboRKOcbq3qJDeqtbR0/Y1N8tXxTX29SR0ZoymLwckTassbxt5rqVPcwvW2p1YVFrQaa7nkjaaNBm5n5jcGFRJTJCP0MnTW1rWW/ST5pHtrNPBi0nvGVkbSBBjIyn4mcgDUY7G2i+o247OBseV7VLFpsrTpuKySakIDK6RfBeLDwgvJrWi5g72+bbf1kVhPGCahnW2CvqEtm50M5Ykw+VIFRiEmPgpF4MCDbuaxv28zQHVVAFAZvST+asb+7v8AVNAcgUA6s2PyPD/sl9lcTe/7E/Fmrq9tlpVYjKTLWdOHwrasjMz8VQBiNl9tyAOGy99o2VdttH17ha0Vhc3s9yWFGU1lFMdI0PxMvetXfwSr+5epL1WXM/P7xofiZO9afglX9y9R1WXMm5Hz1ixEyRLG6lr2JItsBPDsqG40VUo03Uck8GM7dxjnJqK1ZXCgCgCgCgCgIOWsprhoWlf4O4ecx3D/AJwvU9vQlXqKnHj6IzhBzlhCWxuLaWRpHN2Y3J/5wrtadONOChHcjaRiorCHhogzW8Ww/jMq2mnHRvvWLYQOosbMerVrhf8AINIdPW6GD+GPrL7bvmXKMMLLGDXPE5TZ4YjDR4WSTGIkkSjyWAOs3BVvuJPEbt/Cruj4V514wt21J8Vy4t93/DCeEss5mWMySasaG7NZUF2O07FHE8q+nOShDM3u3v6lHfuPvKOT5YHMcyNG44MLekcx1isaNanWjr03lBprYzY5mZ4arCHGOfB/BlILFepuJHC+8dm6zGfMr1KOdqM/ndlnxrEMy38EvRjB36oO89bbz3cKxk8skhDVWD8w2b7thJcUTZUICi3ldIKx6gL+o8qozvYxuI0Fve/u2ZXzMXVSmoEnR1OEypgiRf8ACI1+kwX7auEp2DQBQGb0k/mrG/u7/VNAcgUA6s2PyPD/ALJfZXE3v+xPxZq6vbZaCqxGJXObDSR4qYSA6xcsCeKkkgg8iK7WynCdCLhuwkbSk04LBaZJzLknjWTw0SBhcAm59Nt3ZVW40pClNw1W8GE7hReMEz+71/8AqIfXUP41H9jMOtLkyyzczMaDEJKZo3CXOqt7m6kfbVW80pGtRdNQaz7mFSupRawbitIVAoAoAoAoAoBUZ95e8Ym1EN4oyQOTNxbr5Dq7a6vRdn0NPWl2pei5e5saFPVjl72S9GGavj2KDSLeCGzycmPwY9vnEG/UDzFRab0j1ShiL+OWxd3N+XDvLlKGszoavnRdDtrKOM7fcM5+0oZ4+PTeDiP4PETq/rtuLnq3hertNfQNCaL6pS159uW/uXL37/ApVams9m4vdFma+oBjJR0mFoVI3A75O07QOq54iqOnNIaz6vDcu17e/wD0loU/1M2mXchw4yPwcy381h5SHmp4dm48a0lrd1baevTfiuD8SeUFJYYis48jNg8Q8DkMVsQw4qQCDbgbEbPbvrvLO6jc0VVisZKE46rwfGQsltiZliXibseSjef+dVe3VxGhSc35eJFUmoRyNfLODVcFLEgsqwsFHYtx6xXJ29WUrqM5Pa5LPzNdCTdRN8xS5Fn8HiIXvbUlRr8rODXaG0O1Va4uONAftAZvST+asb+7v9U0ByBQDqzY/I8P+yX2VxN7/sT8Waur22WdViMTmdcbnGYgkMffGtsO6+z0WtbqrsrCUVbQ2rcjZ0WtRFT4BvNbuNW9ePMkyg8A3mt3GmvHmMovcx4WGOhJUgXbgfi2qhpOUXaz28v5RFXa6NjdrkTWhQBQBQBQGSz+zg8BH4GM++SDaR8FDs7zu7LnlW40VY9LLpZ7lu737Fm3paz1nuFtgME88iRRKWd2Cqo4k+zt4V0dWrClB1JvCW1mwSzsR0xmlm+mAwyQJtI6Ttu13O9vYB1AV8yv7yV3XdWXkuS4L+8S/CGqsFxVIyFjpjzuMKeJQnpyLeYj4KHcna289Xyq6j/HdGqpLrNRbF2e98/Lh3+BXr1MfCheZg5tHGz3cHwMdmkPPkg6z7Aequi0rf8AVaXw9p7vfy/kipU9ZjyVQAABYAWAG4AbgK4ZvO1l4iZYynHhYXmlvqoL2G9juCjrJsL8N/Cpbe3ncVFShvfpzfkYykorLOespY555XlkN3dix+4dQ3V9Do0Y0aapw3I17eXljOzEyH4vDruPfJQCearvC/ae0DhXMaUu+mq6sezH1fF/T/prbiprSwtyNLJHrAr5wK94tWtT1XnkQLYIRhbYdhrvk8m4Ozc1Mb4fBYWU75II3IHAmMEj0G9AWtAZvST+asb+7v8AVNAcgUA6c2mAwcBJAAiW5OzhXFXizczS5s1dXtsnYXGRy3MciPbfqMGt22NQTpTp9uLXisGDi1vR72rA8Py1AFqA/bUAUAUAUAUBWZwZYTCQmRtp3IvnNbZ6BvPVVyxtHc1NXgt/gSUqbnLAm8binlkaSQ6zMbk/83DqrsYQjCKjHcjZpJLCHXoizO8Xi8bnW00g6AO9IzxtwZvq25muH0/pPp59Xpv4Y7+9+y/nyLlGnjaxjVzZOVGdeXkwOGed7EjYi+fIfJX2k9QNXLCznd11Sj5vkuL/ALxMZy1Vk5tdpsbiCTeSaZ+9ifUB3ADqr6WlStaON0Yr0X98yhtkx85u5GTBwJCljbazec53t9g6gK4K7upXNV1JeS5Lgv7xNhCOqsFlVUyFBpTzi8NMMNGfe4T0iPhSbj9HaO0tXYaDseip9NLfLd3L77/kU688vCKbMfI3jGIBYXjjszdZ+CvpI7gau6Tuugo4XalsX1ZSr1NSPexuVyJrQoBJZxQ6mKnX/Eb1sT9tdtZy1qEH3I2tN5gjqDQ/iA+SMIR8FWX6LsKsmZsqAzekn81Y393f6poDkCgNtnQJP/jsHq38HqDXtuvYautx87qv6K0ll0fXaue1nZ9SrSx0ss7ypzED+Ox6nXrfIsb39XptVvSmp1aWt5eJJcY1Hk8M6Z3GMxA1m/GtxO6+z1VnYwj1eGzgj2klqIq/GX85u81b1I8iTCDxl/ObvNNSPIYRe5kTscbCCzEXbifi2qhpOEVaz2cv5RFXS6NjcrkTWhQBQHniJlRWdyFVRck8BWUISnJRjvZ6k28ITec2W2xcxc3CDYi+av3nefuArtLS2jb01Beb5s2dOmoRwazRRmZ43L4xOv4PE2wHdJINur8kbCeewcTbT6e0p1aHQ038cvRc/F8PmWqNPWeWPauCLgUBz5pSzq8dxRSNr4eG6pY7Gb4Unp3DqA5mvoeg9HdVoa018ctr7lwXv3lKrPWZoNFGbeonjco6TgrEDwXcX+duHVfg1a/Tt9rS6vB7F2vHgvLf4+BLQh+pjFrnCyZrP3OLxLDHVPv0l0j6tm1/m7PSR11s9F2XWq3xdmO1/Ref8ZIqs9VCOijaRgqgszGwHEkmu5lKMI5exIoN4WWOfN3JC4WBYhYtvdubHf6BuHUK4u7uXcVXN7uHgaypPXlks6rEYUAm881tjZ/l37wDXZaOebWHgbOj/wCaOiNBDXyPD1PKP9Rj9tXSUYNAZvST+asb+7v9U0ByBQDqzZH4HB+yX2VxV7/sz8Waur22T8Ph0jFkVVH6oA9lV5TlN5k8mDbe8qp84sIspiZ18JrahGox6W619W3Vvq1GyuXT6RL4cZ3rd4ZJFSnjK3Ft4FfNXuFVNZ8yPLPPEGONWdwoVQWJsNgHorKGvOSjHOWFlvCKvA5zYOR1SORddjZegy3PK5UDbVurYXUIuU47F3p/UklRqJZaLyqJEFAFALfSFnD4RvFoj0FPvhHwm83sX29ldLomy1I9NLe93cvuXrelhazKPNHN2TH4lIU2DypG8xAdrdvADiSKu6QvYWdF1JeS5vgvfuLkIuTwdK5NwEeHiSGJdWNFCqOrmeZO8niSa+Z1q061R1JvLe1l9JJYRJqI9MHpbzo8Vw3gI29+nBXZvWPczdV/JHzuVb/QGj+sV+lkvhh6vgvLe/IhrTwsIUOZmQDjcSsZ2Rr05D+oCNg6zuHbfhXYaRvFa0HPi9i8ftvK9OGtLA+kQKAFAAAAAGwAAWAHUBXAttvLL4SOFBZiAoBJJ3AAXJPYKJNvC3gQOeGXDjMU8vwB0IxyQE277lj1sa+gaPtFa0FDjvfj/dnka+pPWlk0mjfIe3xpxuusfbuLe0D08q1umLv/AOEfP6L6lC5qfoXmMCufKYUAUAo8/wBbY6XrCEf5aj7DXXaKf/5Y+f8ALNlb/wDmh3e50kvkyQebinH+lEftNbEmGnQGf0gQF8mY1Vtc4eTf1IT9lAceUBeYXOzFRoqJJZVAUDVU7B2i9UqmjrepJylHa+9kUqMG8tHo+emMJv4a3UET7VrBaLtUuz6v3PFb0+RSzYl2cyMxLltYtuOte99m7bV2NOMY6iWzdjuJUklguP7ZY348/QT+mqf4Xa/s9X7kXQU+R44zOjFSoyPMSrCxACrccrqAbVnT0fb05KUY7V4mSowTykfWZ2EaTGQ6o8hxI3UqkE/d2kV5pGpGFtPPFYXizytJKDHHXGmsP2gM5nrl/wAVh1UPvsmxf1Rxf7B19lbHRtn09TMuyt/f3e5PQpa8tu4U6IWYAAszGwA2kk8BzJrrW1FZexI2J0do/wA1Bk/DBWAM72aVhz4IDyW9us3PGvm2ltIu9ray7K2RX18/sXqUNVGnrVkhXZwZZjwcDzzHooNw3sx3KvWT9p4VZtLWpdVVSp736LmYykorLOa8r5Smx+JMknTllYAKo2clRRwG4AV9Lt6FK0oKEdkYr/rZRbcmOnMzN1cDhwmwytZpWHFreSD5q7QPSeNcVpG9d3V1v0rYl3c/Fl2nDURfVQJBf6WM4PBxDCxnpSjWktwS+xfnH1DrrodBWWvN15bo7vHn5fz4FevPC1ULXIOS2xM6RLuJux5KN57vXaulurhUKTm/Lx4FGpNQjkdWHhVFVEFlUAAcgK4qcnOTlLezVttvLPSsTwKAKAVukofhY64l9rV1Ohn/APn839DYW3YG17m2W+CxK8BiNa3bGo/lFbYsDdoCqzsW+BxYG84eUf6bUBxjQDYwOZ+DaKNjDclFJ6b7yoJ3NXJ1dJ3SnJKfF8Fz8DXSr1Mvae/9jMF8R/HJ/XUf4pd/v9F7HnWKnP8AgzWJ0fyGclDGIC9wus2sEvu3HaBs31s4aZgqWJJ62OSxknV0tXbvNL/YzBfEfxyf11rPxS7/AH+i9iDrFTn/AAH9jMF8R/HJ/XT8Uu/3+i9h1ipz/gssmZKhw4IhjCA77XJPaWJJ76rVrirWeakskcpylvZNqExI+PxawxvJIbKgufYB2k2A6zUlKlOrNQgtrMoxcnhCXy1lR8TM0r8dw81eCjsrtLa3jQpqEf8Ar5mzhBQjhDM0M5o3Pj0y7ASIAeJ3NJ6NqjrueArmf8j0i4rqsOO2XhwXnvfd4luhD9TG9XHFoKAQul7ObxnFeARvecOSuw7Gk+E3o8kdh513/wDj9h0FDpZL4p7fBcF5739inWnrPBbaKs2Qq+OSjpNcRAjcu0F+07h1XPGqenb/AFpdXhuXa8eXlx+xJQp/qYxq5wskTK+UUw0LzSeSgv2ncFHWTYempqFCVeoqcN7/ALnyPJSUVlnPWVMoPiJXmlN3c3PsAHUBYDqFfQ6FGFGmqcNyNdJtvLGXmDkTwEPhHHvkoB7E3genefRyrmdK3fTVdSO6P88fY11xU1pYW5GprVlcKAKAKAV2kz8rX9kv1mrqNC/678X/AAi/a9jzGn7mv8mxf7VfqVtyyOOgI+UYQ8UiHcyMu3rUigOJSKAZ+V85ThcHhiihnkjUAnaAFRbk23naNnbXL29iri5qKTwk347WyhClrzeeBW5p55TSzpFPqsHJAYDVINrjdsI4bqs3+i6VOk6lPZjgZ1qEVHMT1yxn3JDPLEsSEI5W5LXNja+w1hb6IhVpRm5Pas8DyFspRTyQ/wC8eX4mPvb76m/A6f736GfVVzD+8eX4mPvb76fgdP8Ae/QdVXMsc3s9pMRiEhaJFD32gm4spPHsqvd6KhQouopN48OZHUt1GLeTbVpCqYjSlreChsehrtrDm1hqn0DX763mg9XpJ88L7/Qt2uMsXFdGXRqZu6Y2iiigxGGR0iRY1eI6jaqiwupurbLebzrW6Q0XRvUtfZJbmv7tRJCo4GzybpOydNvlaI8pUK+tdZfXXH3P+P3lKT1FrLmvZ7SxGtF7yoz10oQRxPHgn8LMw1Q6g6qXHlAnym5WBHM7LVZ0b/j9adRTuFiK4cX3dy5nlSssYQqM1chtjcSsYvq+VI/mrxO3idw6yK6y+u42tFz47kubK8IazwP+KMKoVQAqgKAOAAsB3VwEpOTbe9mwSwfVYgT2k/OXxiXxeI+9RHpEbnk3E9YXaB6a7HQlh0NPppr4pei+/sU61TWeEVOY+Q/GZ9ZxeKOzNyJ4L6ePUDVvSd30FLEe0931ZRr1NSOzext1yRrgoAoAoAoBZaTx+Ep+yH1mrptC/wDjLx+iL9r2WMv3NUg8Bi1vt8Iht1apH2GtyWRz0B+EUBxXl3DiPEzxgWCSuoHIByLeqgGHk/JEeOyfhxJcFVsrDeCCVPaDbd2bq5arc1LS8m48XtXr9TXym6dR4PvN3MpMNIJWkMjLfV6OqBcWva5JO/jXl3pWdeGoo4T37c+wqXDmsYPzKOYsM0rymSQF2LEDVsCTfZspR0vVpU1BRWxY4iNzKKSwRv7uYPjZe5fuqX8bq/tXqZdalyD+7mD42XuX7qfjdX9q9R1qXIm5HzKiw8yyrJIxW9gbW2gjgOuoLjStStTdNxST8TGdw5Rxg09awrmR0mJfCqeUo+q1bfQrxXa7vqiza9sy2jbI0OMyhDBiLmNgxIB1bkIWAuNvDhXTTlqxbNglljLyzoOhYXwmJdD5swDjs1kCkdxqvG45ozdPkYfKWiXKcR6MKzDnG6n1MQ3cKlVaD4mOqzJZWyRPhX8HiInie2sFcWJG0XHMbD3VImnuMRmaG4gMPO1hcyhb8bBbgfxGuT/yKT6aEe76/Yt262MYNc8WDKaRM5PE4NWM+/Sgqv6q7i/bwHXt4VttEWPWautLsx3974L3+5DWnqrCErhoGkdUQFmY2AHEmu2nOMIuUnhIotpLLHPkDJK4WFYl2kbWbzmO8/YOoCuKurmVxVc35LkjV1J68sllVcwCgCgCgCgFxpTX32E/4Z+sa6PQb/Ln4/QvWu5m89zRuxvbH/PW94FoeFeAKA5C0l4QxZVxqkWvO7+hzrj1MKA2WjuW+CUea7j13+01yel44uW+aXsa65X5hpq1hAKzOXKeNw+IdGmcAksljsKEmxHdb0V1NlQtK1FSUVyfjxNhShTlHKRq8ys4VmgCyyjwyk62uQCwvcEX37Db0VqtJWUqVXWhH4Xy4FevScZZS2Gi8aTz0+kPvrW9HPk/kyDVfI+knUmwZSeQYH2GjhJb0xhnpWJ4ZDSa9sKg5yj6rVt9CrNdvu+qLNqvjKPQ8v8A9vherwl/8mSukq9hmxjvOm6oE4UAkvdE4f3zByc0kQ+hlI+sat272NEVTeQtDOJvFiI/NdH+kCP5R31zn+RQxOnPmmvl/wBJrd7Ghg4rELGjSObIilmPIAXNc/CEpyUI73sRYbwsnP2cuWWxmIeZtlzZV81B5K93rvX0GztY21FU4+fe+LNfOWs8mw0cZC1V8ZkG1tkd+A3FvTuHVfnWn0xd5fQRexb/AKLyKFzU/SvM3VaIqBQBQBQBQBQC80qL04Dw1XHrH3iuh0G/hmvD6l203M2PuZ/xmN+TF7ZK3xbHvQBQHLWnLDamWJzby1jf+AL/AC0BM0XSe8SrxEl+9R9xrmtNx/Ni+76lG6XxI2daUqifzpwsrYuc6jkeEax1Sdl9luq1rV2NjUpq3gsrcuRsqLWoiq8Rl+Lf6J+6rXS0/wBy+ZLrLmHiMvxb/RP3U6Wn+5fMay5l5mThJBjYSUcAFrkqR8Bqo6SqQdrJJrhx70Q12ujY2q5I1xiNKUtooV5ux7lA/mFbvQcfzJy7l/fQt2q2tnhoNiDZVQn4MUjD6Nvtrf1s6jL8N50dVEnCgFpp8yeZMnpKP0MwJ+S4Kk/S1O81Pbv4sEdTcLPRJjtTGmL45Co+UvTHqDDtIrX6fpa1tr/tefJ7D2hLEsE/SlnSHPikLXVT76w4sDsQdSnaeu3KoNB6PcF1iotr7Phz8+Hd4mVepn4UZHNXIpxc4T4C9KQ/q33dp3D/AGrb310rek5cXsXj9ilVqakcjjjjCgKoAUAAAbgBsAFca228veaxvJ914AoAoAoAoAoBf6VR+T/9z/110Ggv/p5fUuWnHyNb7mj8Zjfkxe2St+XB8UAUBzP7oNLZVvzgjPrYfZQETRU+zEDrjP1/9q5/Tq2034/Qp3fDzN9WgKZl8TnxDFM8UiSDUcprCzDZsJtcEbe2tpDRNWpTVSLW1ZwWFbycU0TsLnZhJN06qeT3T1sLeuoJ6OuYb4fLb/Bg6M1wLeGZX2owbsN/ZVOUXHtLBG01vPuvDwKAXOlOa8kKckZu9rfy10eg44hOXNr0/wCl21WxsuPc+RXyhMfNwrW27bmWIbBvOy9bit2GXYbx/VQJwoCtzkyUMXhZ8ObDwsbKCeDW6LehrH0VlCWrJMxkso5LxELwSsjXSSNyp4FWU2PpBFbBpNYZAfGFw7SOqICzMbADiaxnOMIuUnhI8bSWWOPNnIq4SEINrnpO3NurqG4d/GuOvbp3NTW4cF3e5rKtRzlktqqEYUAUAUAUAUAUBgtKo2Yc9cn/AK/urfaCe2p5fUt2nHy+pfe5tntjMSlz0oA1ttjqyKL8tmt6zXQl06EoAoDnX3SEJGUIH2WbDBfSsshP1hQFBosk98nXminuYj7a0WnF8EH3sqXa2IYlc6UjAZw5jTSzSSxOh12L6rXUgk3sDYg9uyt/aaWpU6cac09ixneXKdxGMUmYzKmTnw7+Dk1da1+iwYd6nYdm6t1QrxrR1o5x3rBahNSWURY5CpBUkEbiDY+qpWk1hmW81mZWXMQ2KiiaV2RtYEMdbcjHedo2gVqdJWlGNCU1FJrHdxRWr046jeBoVy5QFBnzjPC4ySxuEtGPmjb/ABa1dfoyl0dtHv2/P7YNlQjiCKKNypupII4g2NbAmGNmBpUnwjiPGO8+HOy56UkZ5qx2sOak9ltxhqUVLdvMlJoa2VdJuTYFDeMiUkXCxAufTwXsYg1XVGbJHNGAy9pwkZXTCYcR3BCyyNrMP1ggGqCOssN3ZU0bdLeYObFM7vK5J1nkdrk7WZmJ7ySTU7aisvcYDSzNzZGFXXksZmG3jqDzQefM+jt5PSN/1iWrDsr17/Y11atrvC3GmrWkAUAUAUAUAUAUAUBjNKA/B4j/AIv8hrc6Ef50vD6lq17TJXucfzlN+6P/AOaGumLx0dQBQCL90vH0sE3VKP8Axn7KAX+jKS2KYcDEfUy1p9NL8hPv+jK112Bn1zBQFvnhk3HtLIbSSQljqhCWAW+wai7dnHZ6a6TR9ezjTitilxzs2+P3L1GdNJczGSxMpswKnkRY+ut1GSksp5LKedxJyU8KyXxCu6W3IwU3678N/LhtqKuqrhik0n37Tyetj4RjZrY/J7OFw6COUg2Dr0+uzXI3cAa5y+o3qi3VeY9z2fLZ/BRqxqpfFuLzL2UhhoJJeKjojmx2D17ewGqNrQderGnz3+HEipw15JCSZiSSTcnaSa7ZLGxG1PyvQFAe2GwryHVjRnPJQWPqrCdSEFmTS8TxtLeaXJ2YWJksZNWIfrG7dy/aRWsraYoQ2RzL+PmyCVzBbtpqs3MzEwsglZzI4vq7NUC4te1zc761V5pSdxDUSwuPEr1LhzWFsNTWrK4UAUAUAUAUAUAUAUBi9KL+8RDiZCe5T94rdaEX5sn3fUtWvaZK9zkP/s5erCPb/OhrpS8dH0AUAn/dJwE4TCvwWcqe1oyR9Q0AoNHs2rjox5yup+gW9oFa3S0c2snyx/OPqQXCzTY2a5I1wts5c8MSk8sUbKio5QWUE7Dvu19prpbPRlvKlGc1ltZ3l6lQg4psymUMfJO+vK5drWueXIcAK2tKjClHVgsIsRiorCPvBZKmm/FRO43XCkjv3V5UuKVPtyS8xKcY72azNDNXExYmOaVAiLc7WBJupGwKSRv42rU6Q0hQqUZU4PLfd3/3cVq1aDi0iPpFyz4WUQIehEel1vx+ju7dapNEWvR0+llvlu8Pvv8AkZW1PC1nxMfW4LJOyTkmXEvqQrrHidwUcyeFQXFzToR1qjx9TCc4wWWb3I+YESbcQ3hW80XVR9p9VaC40zUlspLVXPe/YqTuW+zsNdhsMka6saKi8lAA9Vaic5TeZPL7ys23tZ61ieBQBQBQBQBQBQBQBQBQBQC30n44NLHED+LUs3a1rDuAPprpNCUnGnKo+O7y+5etY4TZsvc14C82LnIPRjSMHh0mLEfwLW7LQ+6AKAwOnDJvh8kzGwJiZJhfhY6pI+azD00BzXm7ivBYqF+AkW9+RNj6iarXlPpKE49zMKizBodpriTVGfkzPwzyvLIrOzsWILEAE8gtjbtNX1pO4jTVOLwksbtvqTKvNJJFnhMkwRfi4Y14bFF9nMnaarVLmtU7Um/Mjc5PeyaTUGDEps7MseK4dnXy2OonUxB2+gAnttV2wtusVlF7ltfgS0aevLAm2N9p2muzSwbM0ea2ab4o673SEHyrbW6kv7dw661t9pGFutWO2XLl4+xBVrqGxbxpYDBRwoI4lCqOA9pPE9dctVqzqy15vLKEpOTyyRUZiFAFAFAC7d22vUmwfXgmsTqmw3mxsO08Kkjb1Zbot+TPVFvciHNlKBDZ8RAv/dQ+xjVqOjLmX6SRUKj4ECbOvBLsOJS/JVkbuKoV9dTR0NcPfheftkz6tUIsmfOCHw5GP6sezvZh7KmhoSo18UkvmzJWsuZBn0i4cDoRTOeTFYx3jX9lTx0HH9U/T7matFxZEl0lj4GFt8ubW+qi1KtC0Fxfp7GStYcSLPpJlPkQQr2l2/mFTfhNryfzMlbUyNiNIuKYWRIIz5yoWPdKzL6qljo62i86n8mSoU1wMrisS8js8jFnY3LE3JNXEsbESnUmhjN/xPJkWsLST+/vcbekBqj0IF2cya9BuqAKAr84cneM4WeA/pYnjvy1lIB28ib0BxfNEUZlYWZSVI5EGxFAPDJOOE8McoN9dQT27iPQbiuFr0nRqSpvh/V6GpnHVk0S6iMQoAoCszhyQuLhMTHVN9ZW5MAbHrG0j01ZtLmVvVU14PwJKc9SWTK5B0dv4TWxBDovwY9Y63yjYWHrPVW5r6WdSOrbxeeeN38lmdzlfAjcTSxxAB3jiFtgd0jFuQ1iB6BWojY3NTaoPbx+7KypTfBlfPnLg0G3Exdi6z/VU3qzHRFy96S8zNW1RkDE59YJNzySfs49np8IyHuBqeGhKj7Ukvm/YzVrLiyvxGkeEW1IJW56zqnsVqsx0JT/AFSZmrRcWVk+kmb9HBCo4Ftd29J1wp+jVmGibaPBvxftgkVtTRX4jP3GsTZ0QHgsSeospI76sxsreO6C+Wf5M1Rprgiumzmxj+VisQerwr29AvYVOoRSwkvkZ4RX4nFPIbyOznmxLH11kenjQEvCZLmlF4oZZBzRGYeoUBY4bM/HyeRgsS3/AGn+6gLnD6KMrPb8EKg8WeMd4L3HdQFrDoQymSL+AW/Eybu3VU0BPh0CY8npT4UDqaRtvYYxQFknufZOOOQdkJP84oC9yHo4yJg5F8PiY55QQQs0yKt7m1owRe/JtbdQDaQggEWI4W5dVAftAFAFAcyads2/FcoGZFtFiQZBbd4QfjB3kN8+gKTM7O5cKjRSozITrKVIup4ix3g7DvFtu+9a280bC5lrZw/DPsQVaCm88S6k0kxC+rhpDyJlVfSQIz3X9JqtHQdP9U38se5H1RcyNNpKNjqYZQeBaRm7LgBb+qpo6Ht1vy/MzVrDvIU2kXFHyY4E7EZvVKzD1VNHRlrH9Pq/+GSt6a4EKXPnHNf34LfgsaL3WXZViNrQjugvkZqnBbkipxWWcRL+Mnmf5UjN7TUySW4zINegkYPBSStqxRvI3JFLHuUUBdYPMXKMvkYLEfOjKfXtzoC7wGh7K0hF8OsQI8qSVLekIzN6qA0GC0B4th77iYEPJQz/AGCgL/Ae5/hF/DYyR+Xg41jt9Ivf1UBf4fQnktfKWZ+ppCPqgUBcYLRhkqLycHGfllpP/IxoC+wGb+Fgt4HDQx23FY1B7wL0BYgW3UBGynlKLDxmWeRIoxvZyAOzbx6qAzcOcGLxh/AcP4OE7sTigVDDnHALSMDwLFB20Bi8gZ5zDKM6JiMRlLwcYjWOOJER5Sw1pFK2SKNdXVuzEnWO/iBock5x5TlypHhpYYIYxD4edFLStGpuEVpNi65a2xRuBNzwAh5byg2UnxWtLJh8l4LWWZo7h8Q6C8iAjpBF3G3lX432AeGY+QY8UElGTcBHgZFOqp98nAtZHdrEHW4re45k16C50aStHLj8GrB8NhcRqwN5gYFmh3kkRk6tzt39QHgN3QBQBQFJnfmxBlHDtBiAbX1lYeUjcGXvItxBNAIfKmg3KEbkQtDMnBtbUNv1lbcewmgPCDQllRjtWFOtpf6QTQFphNAeMP43E4dPk67+1V66AtsL7n4fpMb9CL73oC3wegXArYyT4h+oFFB/hJ9dAXuD0QZJj/8A5y/y5HPsYUBosFmjgYTeLB4dDzES377XoC4RAoAAAA3AbBQH1QBQBQBQBQBQBQBQEbF4CKUoZI0cxtrIWUNqta11vuNuNAfeMwwljeNr6rqVNiQbEWNiNoPXQEHN3N/D4GEQ4aMRoN/EsebMdrHbx7N1AVmV8yYp8Q2JSbEYaV1VZGgk1PCBd2uCCNnMWNAZjDZCx2SjPFhsOuUMDO5fwTyBZULWDBi4KyKRz2m223ECNkrJWNjZ5Mn5HwuAkkDIZZZ9YhSb7EQWXbY2FxsGygN1mZm6MBhhDreEcs0kslrGSVtrMfUOwCgL2gCgCgCgCgCgCgCgCgCgCgCgCgCgCgCgCgCgCgCgCgCgCgCgCgCgCgC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Myriad Pro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51793" y="2959453"/>
            <a:ext cx="30241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I</a:t>
            </a:r>
            <a:r>
              <a:rPr lang="en-GB" altLang="en-US" sz="2800" b="1" dirty="0">
                <a:latin typeface="Myriad Pro" pitchFamily="34" charset="0"/>
              </a:rPr>
              <a:t> gave the cat a different brand of food this morning</a:t>
            </a: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;</a:t>
            </a:r>
            <a:r>
              <a:rPr lang="en-GB" altLang="en-US" sz="2800" b="1" dirty="0">
                <a:latin typeface="Myriad Pro" pitchFamily="34" charset="0"/>
              </a:rPr>
              <a:t> </a:t>
            </a: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I </a:t>
            </a:r>
            <a:r>
              <a:rPr lang="en-GB" altLang="en-US" sz="2800" b="1" dirty="0">
                <a:latin typeface="Myriad Pro" pitchFamily="34" charset="0"/>
              </a:rPr>
              <a:t>wonder if she ate it</a:t>
            </a: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?</a:t>
            </a:r>
          </a:p>
        </p:txBody>
      </p:sp>
      <p:pic>
        <p:nvPicPr>
          <p:cNvPr id="14341" name="Picture 3" descr="Q:\Resources\Res_Dev_Shared\Studio\Image Library\Cat_black_Ekaterina Gary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59453"/>
            <a:ext cx="2411115" cy="362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3131840" y="2057746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For example…</a:t>
            </a:r>
          </a:p>
        </p:txBody>
      </p:sp>
      <p:sp>
        <p:nvSpPr>
          <p:cNvPr id="14345" name="Subtitle 2"/>
          <p:cNvSpPr txBox="1">
            <a:spLocks/>
          </p:cNvSpPr>
          <p:nvPr/>
        </p:nvSpPr>
        <p:spPr bwMode="auto">
          <a:xfrm>
            <a:off x="1403648" y="1196752"/>
            <a:ext cx="6161088" cy="50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Writing Sentences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 descr="data:image/jpeg;base64,/9j/4AAQSkZJRgABAQAAAQABAAD/2wCEAAkGBxQSEhUUEhQWFRUXFx0XGRgYGR4YHxwaIBcbHCAbGh0YHiggHCAlHhwXITEhKCkrLi4uHB8zODMsNygtLisBCgoKDg0OGxAQGy8kICQwLCwsLDQsLCwsLywwLCwsLCwvLCwsLCwsLCwsLCwsLCwsLCwsLCwsLCwsLCwsLCwsLP/AABEIAOkA2AMBEQACEQEDEQH/xAAcAAACAwEBAQEAAAAAAAAAAAAABwQFBggDAgH/xABQEAACAQIBCAQHCgsHBAMBAAABAgMAEQQFBgcSITFBUSJhcZETFDJSgaGxCCNCU3KCkrLB0SQzNDVDYnN0osLSFhdjk6Ph8FSDs8MVJfFE/8QAGwEBAAIDAQEAAAAAAAAAAAAAAAMEAgUGAQf/xAA3EQACAQMABggEBgMBAQEAAAAAAQIDBBEFEiExQVETFDJhcYGh0SKRweEVI0JSsfAGNPEzQyT/2gAMAwEAAhEDEQA/AHjQBQBQBQBQBQBQBQBQBQBQBQBQBQBQBQBQBQBQBQBQGLz00mYLJxKOxlnH6KOxI+Wb2TsO3qoBWZS09Yxj7xh4Ihf4WtIbcr3Uem1AR8Jp3x6npxYdxy1WX1hqA3ebOnDBz2XFI2Fc7Ln3yO97eUouOG9bDnxoBnYPFpMiyROsiMLqykMCOojYaA9qAKAKAKAKAKAKAKAKAKAKAKAKAKAKAKAKAKAKAKA/GNtp2CgEVpN0xsWbDZNawHRfEDeTyh5Dhr8eFthICYiieV7KGd2O4XYk+01jKcYLWk8IyjFyeIrLNfk7RtiXAMrJEDwN2YegbP4q1NXTVGOyCcvRf3yNlT0VVltk0vV/3zJk+i6QL0MQjNyZSo7wT7KijpyDfxQaXjn2JJaIljZL0MjlnIM+FNpoyAdzDap7CPZW0t7ulXWYPy4mvrWtWj21s58DU6LdIcmTJdSQl8I56ab9Qn9InXzHEddqslc6jw2IWRFeNgyMAyspuCpFwQRvBFAelAFAFAFAFAFAFAFAFAFAFAFAFAFAFAFARcRlKGP8ZLGnynVfaaAocbpEyZF5eNh32sjeEPdGCaAoMo6a8lxg6jyzHkkbLf8AzNWgFvpG0wPjoTh8LG0ETfjGYgu628iw2KvOxJO7YLggLrIeSmxUywoyqWvtYgAAAk795sDYDaairVeipueM42klKn0k1DOMjozdzbhwaWjF3PlSHefuHUK466vKlzLMt3BcDqba1p0FiO/mXFVCyFAZ3KMYkLq4uDcEHbs5VbpycMOJso04SparWU0KfOPJBw0xXeh6SHqvu7Ru7jxrq7O5VenrcVvOG0jZO1rOPB7V4fYenuec4zNhZMLISWw5BS5/RvfYOPRYHsDCrZQG1QBQEfF4+KIXlkSMc3YKPWaApcRn1k1Bc47DfNlV/qk0BT4vS7kmO48Z1z+pG7evVt66Ap8Vp1yco6CYhzy1FX1l/soCtm0/4e3QwkpPDWdQPVegKyf3QT26GBUHgWmLeoIPbQFXidPOOYWSHDoednb2tQFZitNOVH8mSKPZ8GJe/p61AVmI0p5WffjHGy3RSNPqIO+gIp0h5T/66f6VAeM2feUXtrY3EG3+IR7KAiPnRjSSTi8Tc/4z/wBVAeEuXMSxu2ImY8zIx9ppkEOaZnJZ2LE7ySST2k0B8AX3UBLhyXO/kQyt8lGPsFQyuKUe1JLzRi5xW9nzjsnSw6vhY2TWFxrC1xXtKtTq51GngRnGW5kZVJIAFydgAqUyPWfCunloyfKUj20BIwOV54beCldLbgGNu7dUNS3pVO3FMlp16lPsyaNTkrSTiEIEyrKvE21G9Wz1VrK2haMttN6r+aL9LStWPbWfRm2yXnphsQOgxV/i36JJ6uB9Faavo2vRfxLK5o3Npd0riSinh8n/AHafWImLtrG3oqJLCwb6EFBYRitIxGpFz1m7rD/at1ofOtLyOe/yLGpDnlmm9zZ+WYn9gP8AyCt6cqdB0BzjpN0q4qXEywYOVoII2Mesh1XcqbFtYG4BINgCNlr77UAr8TiXkbWkdnbmxLHvNAfMcZY2UEnkBf2V45JbWxnBNhyJiWNlglPzG+6oJXdCO+a+aMHUguJOizPxjfoCPlMq+om9QS0nar9fo/YwdenzJi5g4sj9GO1/uFQvTFt3/Ix6zA94tHeIO+SJfSx9i1HLTdFbov09zx3UeRMj0bn4WIHoS/rLCoXpxcIev2MOt9xMj0cw/CmkPYFH2GoXpurwivUx61LkSYtH+FG8zN2uv2IKilpm4e5RXk/cxd1PuJK5kYP4sn57fYajelbr93ojzrFTmfYzMwXxP8b/ANVefil1+70XsedYqcz3jzWwg/QIe259pqN6QuX+tnnTT5noM3MJ/wBPF9GsevXP738zzpZ8z2XIuGG7Dw/5afdWDuq7/XL5s86SfN/MlxQKosqqo5AAD1VFKcpPLeTFts+cZi1iRpJDZEFyerq6+AFe06UqklGC2sRi28ITOcGWHxUxkfYNyrwVeA7eJPE12lrbxt6ahHz72bSnBQjhDF0P5sFfw6UWO1YR6jJ1cVHzjyq1FGFWeNiGjiT4RSsnTU71fpA9oa4NZEOs+Zm8pZi4CYG+HVCfhRe9kdYC9HvFqYRkqkkYXLuiaRbthJRIPMksrehvJPp1axcSSNVcRfY7BSwSFJUaN14MLHt/3rFrmTJ8UbTM7OMyWhma7/AY/C/VPM+2tBpGx1PzKa2cVy7/AAOs0RpTpPyaz28Hz7vEpc+coiWfUXyYhq/Ov0vsHoNXdGUHTpaz3y2+XA1mm7pVq+rHdHZ58fYaPuacAdXGTkbCY41PWAzN9ZK2RphsZ3ZQOHwOJmBsUhdgd9m1Db12oDjOgHDmzkrDjDwukKXaNWJZQxJI23J671x17cVnWlGUnsb7ka2rOWs02XoqiQhQBQBQBQBQBQBQBQBQBQBQBQBQCz0hZweFfxeM9CM9Ij4T8uxfbfqrptE2fRw6WS2vd3L7l+3pYWszG1uSybLImknGYdEj97ljQBVDrYhQLBQyW4cTestZkbpxZtMiaV8PJsxMbQHzheRfUNYdlj217rEbovgbzCYpJVDxOrodzKQw7xWRE01vPjHYrwa33k7AOuvUsnjMNnLkVMYhD7JBtWTiD9oPKvXHIhNxYoMZhXhkZJAVdTYjl3d96ga4Mup52o8kQsQACSTYAbSSeA5mh6dd6Oc2v/jsBFAfxlteXbf3xtpHYNi/NoD90k/mrG/u7/VoDkGgHVmx+R4f9kvsrib3/Yn4s1dXtss6rEYscv52YuPEzIktlWRlUaiGwB2bSt66e10dbToQlKO1pcX7l+nQg4ptED+2mN+O/wBOP+mrH4Xa/s9X7mfV6fL+Q/tpjfjv9OP+mn4Xa/s9X7jq9Pl/If20xvx3+nH/AE0/C7X9nq/cdXp8v5L3NjPly6x4qxDGwkACkEnZrAWFuuwt11QvdExUXOjw4e3HJDVt1jMRg1z5TCgCgCgCgCgCgM7nrl3xWCyH32S6r1Di3o3DrPVWx0badYq5l2Vv9iahT15bdyFRh4GkdUQFnYgADaSSd1dcbIdWS9GGDSFVnVpJbdNw7AX5KBssN3XvrPVRXdV52Ffj9EUJHvOIkQ8pArjvXVpqnqrczDZw5iYzCAsyeEjHw4rsB8oWuvaRasWsEkZplTkXLc+EfXw8jITvttDDkynYfTRPBk0nvGXkXPtcaVSYLFKBYAbFc/q3Ownze6pIyRVqUmtqLvETrGrO5CqouSeArMiSzsQpc7cvDGSqyoEVF1F84jWJu9uO07OAqGTyy7COqsGs0FZtjFZQEsikx4ZfC3t0TLcBFPeX+ZWJmdN0Bm9JP5qxv7u/1TQHIFAOrNj8jw/7JfZXE3v+xPxZq6vbZaVWIxK5z4gSYuZlXVBci3Mg2JPWSL+mu1soOFvCLedn9+RtKSxBIuM33yYYgMSjCUX1iS9jt4ah2bLbLd9U7tX6qN0WtXy+pFUVbPw7j8ziOTRCRhQ3hSRYgvYC+3W1za1r7tt7Us+vup+d2fL6HtPptb4txX5n4aGXErHOhdWVgLErYga1+iQTsBFuurGkKlSnQc6bw1j2M6zko5iQcq+CaZvFlYRk2QHafv37uNT0OkVJdM1rcTKGso/FvHZhh0Fvv1R7BXEz7T8TVveetYngUAUAUAUB8SSBQWY2UAkk8ABcmvUnJ4W8JZEvnHlY4qd5D5PkoOSDcPtPWTXaWdsrekocePibSnDUjgutGuW8Lg8UZcWjMPBlUdQG8G5sNcqd+y4uNovuNW0zOSysDgyTnbg8TsixCFvNboN6A9r+i9Z5RVcJIuyK9MQFDwXGfGZ+HxDa+H1YpbEsV8hjf4QG49Y57QaOGSSNXGxinyhgZIJDHKpVh/y4PEdYqNrBZTTWUTsdnJiJoFgke6g3v8Jrbgx42/8A29euTawYqnFPKJuYWaMuU8UsEfRQDWlktsRPtJ3AfYDWJmdX5ByLDg4Egw6BEQW6yeLMeLHeTQFhQGb0k/mrG/u7/VNAcgUA6s2PyPD/ALJfZXE3v+xPxZq6vbZaVWIzG5yZjidzLAwjZtrKQdUtzBHk347K3NnpZ0oqFRZS3Pjj6lmncaqxIysuZOMU2EQbrDrb1kGtrHStq1nWx5Msq4p8z6gzHxjGxjVOtnW3qJPqryWlrWK2Sz5M8dxTXE2Ga+aAwt5HYPKVIFvJW422vtJ6+Vaa+0m7jEYrEfVlarX19i3EXNvMbwMiyzOrsu0IoNtbgSTvtvtbfU15pbpYOnTWE+PcZVbjWWIm0rSlUKAKAKAKAKAw+kfLmoowyHpN0pLcF4L6d/YBzreaHtNaXTS3Ld48/L+7i3bU8vWZiMiZIlxcywwLrO3oAHFmPAAVvLm5p21N1ajwl/cF6MXJ4Ro8o6MMoxboRKOcbq3qJDeqtbR0/Y1N8tXxTX29SR0ZoymLwckTassbxt5rqVPcwvW2p1YVFrQaa7nkjaaNBm5n5jcGFRJTJCP0MnTW1rWW/ST5pHtrNPBi0nvGVkbSBBjIyn4mcgDUY7G2i+o247OBseV7VLFpsrTpuKySakIDK6RfBeLDwgvJrWi5g72+bbf1kVhPGCahnW2CvqEtm50M5Ykw+VIFRiEmPgpF4MCDbuaxv28zQHVVAFAZvST+asb+7v8AVNAcgUA6s2PyPD/sl9lcTe/7E/Fmrq9tlpVYjKTLWdOHwrasjMz8VQBiNl9tyAOGy99o2VdttH17ha0Vhc3s9yWFGU1lFMdI0PxMvetXfwSr+5epL1WXM/P7xofiZO9afglX9y9R1WXMm5Hz1ixEyRLG6lr2JItsBPDsqG40VUo03Uck8GM7dxjnJqK1ZXCgCgCgCgCgIOWsprhoWlf4O4ecx3D/AJwvU9vQlXqKnHj6IzhBzlhCWxuLaWRpHN2Y3J/5wrtadONOChHcjaRiorCHhogzW8Ww/jMq2mnHRvvWLYQOosbMerVrhf8AINIdPW6GD+GPrL7bvmXKMMLLGDXPE5TZ4YjDR4WSTGIkkSjyWAOs3BVvuJPEbt/Cruj4V514wt21J8Vy4t93/DCeEss5mWMySasaG7NZUF2O07FHE8q+nOShDM3u3v6lHfuPvKOT5YHMcyNG44MLekcx1isaNanWjr03lBprYzY5mZ4arCHGOfB/BlILFepuJHC+8dm6zGfMr1KOdqM/ndlnxrEMy38EvRjB36oO89bbz3cKxk8skhDVWD8w2b7thJcUTZUICi3ldIKx6gL+o8qozvYxuI0Fve/u2ZXzMXVSmoEnR1OEypgiRf8ACI1+kwX7auEp2DQBQGb0k/mrG/u7/VNAcgUA6s2PyPD/ALJfZXE3v+xPxZq6vbZaCqxGJXObDSR4qYSA6xcsCeKkkgg8iK7WynCdCLhuwkbSk04LBaZJzLknjWTw0SBhcAm59Nt3ZVW40pClNw1W8GE7hReMEz+71/8AqIfXUP41H9jMOtLkyyzczMaDEJKZo3CXOqt7m6kfbVW80pGtRdNQaz7mFSupRawbitIVAoAoAoAoAoBUZ95e8Ym1EN4oyQOTNxbr5Dq7a6vRdn0NPWl2pei5e5saFPVjl72S9GGavj2KDSLeCGzycmPwY9vnEG/UDzFRab0j1ShiL+OWxd3N+XDvLlKGszoavnRdDtrKOM7fcM5+0oZ4+PTeDiP4PETq/rtuLnq3hertNfQNCaL6pS159uW/uXL37/ApVams9m4vdFma+oBjJR0mFoVI3A75O07QOq54iqOnNIaz6vDcu17e/wD0loU/1M2mXchw4yPwcy381h5SHmp4dm48a0lrd1baevTfiuD8SeUFJYYis48jNg8Q8DkMVsQw4qQCDbgbEbPbvrvLO6jc0VVisZKE46rwfGQsltiZliXibseSjef+dVe3VxGhSc35eJFUmoRyNfLODVcFLEgsqwsFHYtx6xXJ29WUrqM5Pa5LPzNdCTdRN8xS5Fn8HiIXvbUlRr8rODXaG0O1Va4uONAftAZvST+asb+7v9U0ByBQDqzY/I8P+yX2VxN7/sT8Waur22WdViMTmdcbnGYgkMffGtsO6+z0WtbqrsrCUVbQ2rcjZ0WtRFT4BvNbuNW9ePMkyg8A3mt3GmvHmMovcx4WGOhJUgXbgfi2qhpOUXaz28v5RFXa6NjdrkTWhQBQBQBQGSz+zg8BH4GM++SDaR8FDs7zu7LnlW40VY9LLpZ7lu737Fm3paz1nuFtgME88iRRKWd2Cqo4k+zt4V0dWrClB1JvCW1mwSzsR0xmlm+mAwyQJtI6Ttu13O9vYB1AV8yv7yV3XdWXkuS4L+8S/CGqsFxVIyFjpjzuMKeJQnpyLeYj4KHcna289Xyq6j/HdGqpLrNRbF2e98/Lh3+BXr1MfCheZg5tHGz3cHwMdmkPPkg6z7Aequi0rf8AVaXw9p7vfy/kipU9ZjyVQAABYAWAG4AbgK4ZvO1l4iZYynHhYXmlvqoL2G9juCjrJsL8N/Cpbe3ncVFShvfpzfkYykorLOespY555XlkN3dix+4dQ3V9Do0Y0aapw3I17eXljOzEyH4vDruPfJQCearvC/ae0DhXMaUu+mq6sezH1fF/T/prbiprSwtyNLJHrAr5wK94tWtT1XnkQLYIRhbYdhrvk8m4Ozc1Mb4fBYWU75II3IHAmMEj0G9AWtAZvST+asb+7v8AVNAcgUA6c2mAwcBJAAiW5OzhXFXizczS5s1dXtsnYXGRy3MciPbfqMGt22NQTpTp9uLXisGDi1vR72rA8Py1AFqA/bUAUAUAUAUBWZwZYTCQmRtp3IvnNbZ6BvPVVyxtHc1NXgt/gSUqbnLAm8binlkaSQ6zMbk/83DqrsYQjCKjHcjZpJLCHXoizO8Xi8bnW00g6AO9IzxtwZvq25muH0/pPp59Xpv4Y7+9+y/nyLlGnjaxjVzZOVGdeXkwOGed7EjYi+fIfJX2k9QNXLCznd11Sj5vkuL/ALxMZy1Vk5tdpsbiCTeSaZ+9ifUB3ADqr6WlStaON0Yr0X98yhtkx85u5GTBwJCljbazec53t9g6gK4K7upXNV1JeS5Lgv7xNhCOqsFlVUyFBpTzi8NMMNGfe4T0iPhSbj9HaO0tXYaDseip9NLfLd3L77/kU688vCKbMfI3jGIBYXjjszdZ+CvpI7gau6Tuugo4XalsX1ZSr1NSPexuVyJrQoBJZxQ6mKnX/Eb1sT9tdtZy1qEH3I2tN5gjqDQ/iA+SMIR8FWX6LsKsmZsqAzekn81Y393f6poDkCgNtnQJP/jsHq38HqDXtuvYautx87qv6K0ll0fXaue1nZ9SrSx0ss7ypzED+Ox6nXrfIsb39XptVvSmp1aWt5eJJcY1Hk8M6Z3GMxA1m/GtxO6+z1VnYwj1eGzgj2klqIq/GX85u81b1I8iTCDxl/ObvNNSPIYRe5kTscbCCzEXbifi2qhpOEVaz2cv5RFXS6NjcrkTWhQBQHniJlRWdyFVRck8BWUISnJRjvZ6k28ITec2W2xcxc3CDYi+av3nefuArtLS2jb01Beb5s2dOmoRwazRRmZ43L4xOv4PE2wHdJINur8kbCeewcTbT6e0p1aHQ038cvRc/F8PmWqNPWeWPauCLgUBz5pSzq8dxRSNr4eG6pY7Gb4Unp3DqA5mvoeg9HdVoa018ctr7lwXv3lKrPWZoNFGbeonjco6TgrEDwXcX+duHVfg1a/Tt9rS6vB7F2vHgvLf4+BLQh+pjFrnCyZrP3OLxLDHVPv0l0j6tm1/m7PSR11s9F2XWq3xdmO1/Ref8ZIqs9VCOijaRgqgszGwHEkmu5lKMI5exIoN4WWOfN3JC4WBYhYtvdubHf6BuHUK4u7uXcVXN7uHgaypPXlks6rEYUAm881tjZ/l37wDXZaOebWHgbOj/wCaOiNBDXyPD1PKP9Rj9tXSUYNAZvST+asb+7v9U0ByBQDqzZH4HB+yX2VxV7/sz8Waur22T8Ph0jFkVVH6oA9lV5TlN5k8mDbe8qp84sIspiZ18JrahGox6W619W3Vvq1GyuXT6RL4cZ3rd4ZJFSnjK3Ft4FfNXuFVNZ8yPLPPEGONWdwoVQWJsNgHorKGvOSjHOWFlvCKvA5zYOR1SORddjZegy3PK5UDbVurYXUIuU47F3p/UklRqJZaLyqJEFAFALfSFnD4RvFoj0FPvhHwm83sX29ldLomy1I9NLe93cvuXrelhazKPNHN2TH4lIU2DypG8xAdrdvADiSKu6QvYWdF1JeS5vgvfuLkIuTwdK5NwEeHiSGJdWNFCqOrmeZO8niSa+Z1q061R1JvLe1l9JJYRJqI9MHpbzo8Vw3gI29+nBXZvWPczdV/JHzuVb/QGj+sV+lkvhh6vgvLe/IhrTwsIUOZmQDjcSsZ2Rr05D+oCNg6zuHbfhXYaRvFa0HPi9i8ftvK9OGtLA+kQKAFAAAAAGwAAWAHUBXAttvLL4SOFBZiAoBJJ3AAXJPYKJNvC3gQOeGXDjMU8vwB0IxyQE277lj1sa+gaPtFa0FDjvfj/dnka+pPWlk0mjfIe3xpxuusfbuLe0D08q1umLv/AOEfP6L6lC5qfoXmMCufKYUAUAo8/wBbY6XrCEf5aj7DXXaKf/5Y+f8ALNlb/wDmh3e50kvkyQebinH+lEftNbEmGnQGf0gQF8mY1Vtc4eTf1IT9lAceUBeYXOzFRoqJJZVAUDVU7B2i9UqmjrepJylHa+9kUqMG8tHo+emMJv4a3UET7VrBaLtUuz6v3PFb0+RSzYl2cyMxLltYtuOte99m7bV2NOMY6iWzdjuJUklguP7ZY348/QT+mqf4Xa/s9X7kXQU+R44zOjFSoyPMSrCxACrccrqAbVnT0fb05KUY7V4mSowTykfWZ2EaTGQ6o8hxI3UqkE/d2kV5pGpGFtPPFYXizytJKDHHXGmsP2gM5nrl/wAVh1UPvsmxf1Rxf7B19lbHRtn09TMuyt/f3e5PQpa8tu4U6IWYAAszGwA2kk8BzJrrW1FZexI2J0do/wA1Bk/DBWAM72aVhz4IDyW9us3PGvm2ltIu9ray7K2RX18/sXqUNVGnrVkhXZwZZjwcDzzHooNw3sx3KvWT9p4VZtLWpdVVSp736LmYykorLOa8r5Smx+JMknTllYAKo2clRRwG4AV9Lt6FK0oKEdkYr/rZRbcmOnMzN1cDhwmwytZpWHFreSD5q7QPSeNcVpG9d3V1v0rYl3c/Fl2nDURfVQJBf6WM4PBxDCxnpSjWktwS+xfnH1DrrodBWWvN15bo7vHn5fz4FevPC1ULXIOS2xM6RLuJux5KN57vXaulurhUKTm/Lx4FGpNQjkdWHhVFVEFlUAAcgK4qcnOTlLezVttvLPSsTwKAKAVukofhY64l9rV1Ohn/APn839DYW3YG17m2W+CxK8BiNa3bGo/lFbYsDdoCqzsW+BxYG84eUf6bUBxjQDYwOZ+DaKNjDclFJ6b7yoJ3NXJ1dJ3SnJKfF8Fz8DXSr1Mvae/9jMF8R/HJ/XUf4pd/v9F7HnWKnP8AgzWJ0fyGclDGIC9wus2sEvu3HaBs31s4aZgqWJJ62OSxknV0tXbvNL/YzBfEfxyf11rPxS7/AH+i9iDrFTn/AAH9jMF8R/HJ/XT8Uu/3+i9h1ipz/gssmZKhw4IhjCA77XJPaWJJ76rVrirWeakskcpylvZNqExI+PxawxvJIbKgufYB2k2A6zUlKlOrNQgtrMoxcnhCXy1lR8TM0r8dw81eCjsrtLa3jQpqEf8Ar5mzhBQjhDM0M5o3Pj0y7ASIAeJ3NJ6NqjrueArmf8j0i4rqsOO2XhwXnvfd4luhD9TG9XHFoKAQul7ObxnFeARvecOSuw7Gk+E3o8kdh513/wDj9h0FDpZL4p7fBcF5739inWnrPBbaKs2Qq+OSjpNcRAjcu0F+07h1XPGqenb/AFpdXhuXa8eXlx+xJQp/qYxq5wskTK+UUw0LzSeSgv2ncFHWTYempqFCVeoqcN7/ALnyPJSUVlnPWVMoPiJXmlN3c3PsAHUBYDqFfQ6FGFGmqcNyNdJtvLGXmDkTwEPhHHvkoB7E3genefRyrmdK3fTVdSO6P88fY11xU1pYW5GprVlcKAKAKAV2kz8rX9kv1mrqNC/678X/AAi/a9jzGn7mv8mxf7VfqVtyyOOgI+UYQ8UiHcyMu3rUigOJSKAZ+V85ThcHhiihnkjUAnaAFRbk23naNnbXL29iri5qKTwk347WyhClrzeeBW5p55TSzpFPqsHJAYDVINrjdsI4bqs3+i6VOk6lPZjgZ1qEVHMT1yxn3JDPLEsSEI5W5LXNja+w1hb6IhVpRm5Pas8DyFspRTyQ/wC8eX4mPvb76m/A6f736GfVVzD+8eX4mPvb76fgdP8Ae/QdVXMsc3s9pMRiEhaJFD32gm4spPHsqvd6KhQouopN48OZHUt1GLeTbVpCqYjSlreChsehrtrDm1hqn0DX763mg9XpJ88L7/Qt2uMsXFdGXRqZu6Y2iiigxGGR0iRY1eI6jaqiwupurbLebzrW6Q0XRvUtfZJbmv7tRJCo4GzybpOydNvlaI8pUK+tdZfXXH3P+P3lKT1FrLmvZ7SxGtF7yoz10oQRxPHgn8LMw1Q6g6qXHlAnym5WBHM7LVZ0b/j9adRTuFiK4cX3dy5nlSssYQqM1chtjcSsYvq+VI/mrxO3idw6yK6y+u42tFz47kubK8IazwP+KMKoVQAqgKAOAAsB3VwEpOTbe9mwSwfVYgT2k/OXxiXxeI+9RHpEbnk3E9YXaB6a7HQlh0NPppr4pei+/sU61TWeEVOY+Q/GZ9ZxeKOzNyJ4L6ePUDVvSd30FLEe0931ZRr1NSOzext1yRrgoAoAoAoBZaTx+Ep+yH1mrptC/wDjLx+iL9r2WMv3NUg8Bi1vt8Iht1apH2GtyWRz0B+EUBxXl3DiPEzxgWCSuoHIByLeqgGHk/JEeOyfhxJcFVsrDeCCVPaDbd2bq5arc1LS8m48XtXr9TXym6dR4PvN3MpMNIJWkMjLfV6OqBcWva5JO/jXl3pWdeGoo4T37c+wqXDmsYPzKOYsM0rymSQF2LEDVsCTfZspR0vVpU1BRWxY4iNzKKSwRv7uYPjZe5fuqX8bq/tXqZdalyD+7mD42XuX7qfjdX9q9R1qXIm5HzKiw8yyrJIxW9gbW2gjgOuoLjStStTdNxST8TGdw5Rxg09awrmR0mJfCqeUo+q1bfQrxXa7vqiza9sy2jbI0OMyhDBiLmNgxIB1bkIWAuNvDhXTTlqxbNglljLyzoOhYXwmJdD5swDjs1kCkdxqvG45ozdPkYfKWiXKcR6MKzDnG6n1MQ3cKlVaD4mOqzJZWyRPhX8HiInie2sFcWJG0XHMbD3VImnuMRmaG4gMPO1hcyhb8bBbgfxGuT/yKT6aEe76/Yt262MYNc8WDKaRM5PE4NWM+/Sgqv6q7i/bwHXt4VttEWPWautLsx3974L3+5DWnqrCErhoGkdUQFmY2AHEmu2nOMIuUnhIotpLLHPkDJK4WFYl2kbWbzmO8/YOoCuKurmVxVc35LkjV1J68sllVcwCgCgCgCgFxpTX32E/4Z+sa6PQb/Ln4/QvWu5m89zRuxvbH/PW94FoeFeAKA5C0l4QxZVxqkWvO7+hzrj1MKA2WjuW+CUea7j13+01yel44uW+aXsa65X5hpq1hAKzOXKeNw+IdGmcAksljsKEmxHdb0V1NlQtK1FSUVyfjxNhShTlHKRq8ys4VmgCyyjwyk62uQCwvcEX37Db0VqtJWUqVXWhH4Xy4FevScZZS2Gi8aTz0+kPvrW9HPk/kyDVfI+knUmwZSeQYH2GjhJb0xhnpWJ4ZDSa9sKg5yj6rVt9CrNdvu+qLNqvjKPQ8v8A9vherwl/8mSukq9hmxjvOm6oE4UAkvdE4f3zByc0kQ+hlI+sat272NEVTeQtDOJvFiI/NdH+kCP5R31zn+RQxOnPmmvl/wBJrd7Ghg4rELGjSObIilmPIAXNc/CEpyUI73sRYbwsnP2cuWWxmIeZtlzZV81B5K93rvX0GztY21FU4+fe+LNfOWs8mw0cZC1V8ZkG1tkd+A3FvTuHVfnWn0xd5fQRexb/AKLyKFzU/SvM3VaIqBQBQBQBQBQC80qL04Dw1XHrH3iuh0G/hmvD6l203M2PuZ/xmN+TF7ZK3xbHvQBQHLWnLDamWJzby1jf+AL/AC0BM0XSe8SrxEl+9R9xrmtNx/Ni+76lG6XxI2daUqifzpwsrYuc6jkeEax1Sdl9luq1rV2NjUpq3gsrcuRsqLWoiq8Rl+Lf6J+6rXS0/wBy+ZLrLmHiMvxb/RP3U6Wn+5fMay5l5mThJBjYSUcAFrkqR8Bqo6SqQdrJJrhx70Q12ujY2q5I1xiNKUtooV5ux7lA/mFbvQcfzJy7l/fQt2q2tnhoNiDZVQn4MUjD6Nvtrf1s6jL8N50dVEnCgFpp8yeZMnpKP0MwJ+S4Kk/S1O81Pbv4sEdTcLPRJjtTGmL45Co+UvTHqDDtIrX6fpa1tr/tefJ7D2hLEsE/SlnSHPikLXVT76w4sDsQdSnaeu3KoNB6PcF1iotr7Phz8+Hd4mVepn4UZHNXIpxc4T4C9KQ/q33dp3D/AGrb310rek5cXsXj9ilVqakcjjjjCgKoAUAAAbgBsAFca228veaxvJ914AoAoAoAoAoBf6VR+T/9z/110Ggv/p5fUuWnHyNb7mj8Zjfkxe2St+XB8UAUBzP7oNLZVvzgjPrYfZQETRU+zEDrjP1/9q5/Tq2034/Qp3fDzN9WgKZl8TnxDFM8UiSDUcprCzDZsJtcEbe2tpDRNWpTVSLW1ZwWFbycU0TsLnZhJN06qeT3T1sLeuoJ6OuYb4fLb/Bg6M1wLeGZX2owbsN/ZVOUXHtLBG01vPuvDwKAXOlOa8kKckZu9rfy10eg44hOXNr0/wCl21WxsuPc+RXyhMfNwrW27bmWIbBvOy9bit2GXYbx/VQJwoCtzkyUMXhZ8ObDwsbKCeDW6LehrH0VlCWrJMxkso5LxELwSsjXSSNyp4FWU2PpBFbBpNYZAfGFw7SOqICzMbADiaxnOMIuUnhI8bSWWOPNnIq4SEINrnpO3NurqG4d/GuOvbp3NTW4cF3e5rKtRzlktqqEYUAUAUAUAUAUBgtKo2Yc9cn/AK/urfaCe2p5fUt2nHy+pfe5tntjMSlz0oA1ttjqyKL8tmt6zXQl06EoAoDnX3SEJGUIH2WbDBfSsshP1hQFBosk98nXminuYj7a0WnF8EH3sqXa2IYlc6UjAZw5jTSzSSxOh12L6rXUgk3sDYg9uyt/aaWpU6cac09ixneXKdxGMUmYzKmTnw7+Dk1da1+iwYd6nYdm6t1QrxrR1o5x3rBahNSWURY5CpBUkEbiDY+qpWk1hmW81mZWXMQ2KiiaV2RtYEMdbcjHedo2gVqdJWlGNCU1FJrHdxRWr046jeBoVy5QFBnzjPC4ySxuEtGPmjb/ABa1dfoyl0dtHv2/P7YNlQjiCKKNypupII4g2NbAmGNmBpUnwjiPGO8+HOy56UkZ5qx2sOak9ltxhqUVLdvMlJoa2VdJuTYFDeMiUkXCxAufTwXsYg1XVGbJHNGAy9pwkZXTCYcR3BCyyNrMP1ggGqCOssN3ZU0bdLeYObFM7vK5J1nkdrk7WZmJ7ySTU7aisvcYDSzNzZGFXXksZmG3jqDzQefM+jt5PSN/1iWrDsr17/Y11atrvC3GmrWkAUAUAUAUAUAUAUBjNKA/B4j/AIv8hrc6Ef50vD6lq17TJXucfzlN+6P/AOaGumLx0dQBQCL90vH0sE3VKP8Axn7KAX+jKS2KYcDEfUy1p9NL8hPv+jK112Bn1zBQFvnhk3HtLIbSSQljqhCWAW+wai7dnHZ6a6TR9ezjTitilxzs2+P3L1GdNJczGSxMpswKnkRY+ut1GSksp5LKedxJyU8KyXxCu6W3IwU3678N/LhtqKuqrhik0n37Tyetj4RjZrY/J7OFw6COUg2Dr0+uzXI3cAa5y+o3qi3VeY9z2fLZ/BRqxqpfFuLzL2UhhoJJeKjojmx2D17ewGqNrQderGnz3+HEipw15JCSZiSSTcnaSa7ZLGxG1PyvQFAe2GwryHVjRnPJQWPqrCdSEFmTS8TxtLeaXJ2YWJksZNWIfrG7dy/aRWsraYoQ2RzL+PmyCVzBbtpqs3MzEwsglZzI4vq7NUC4te1zc761V5pSdxDUSwuPEr1LhzWFsNTWrK4UAUAUAUAUAUAUAUBi9KL+8RDiZCe5T94rdaEX5sn3fUtWvaZK9zkP/s5erCPb/OhrpS8dH0AUAn/dJwE4TCvwWcqe1oyR9Q0AoNHs2rjox5yup+gW9oFa3S0c2snyx/OPqQXCzTY2a5I1wts5c8MSk8sUbKio5QWUE7Dvu19prpbPRlvKlGc1ltZ3l6lQg4psymUMfJO+vK5drWueXIcAK2tKjClHVgsIsRiorCPvBZKmm/FRO43XCkjv3V5UuKVPtyS8xKcY72azNDNXExYmOaVAiLc7WBJupGwKSRv42rU6Q0hQqUZU4PLfd3/3cVq1aDi0iPpFyz4WUQIehEel1vx+ju7dapNEWvR0+llvlu8Pvv8AkZW1PC1nxMfW4LJOyTkmXEvqQrrHidwUcyeFQXFzToR1qjx9TCc4wWWb3I+YESbcQ3hW80XVR9p9VaC40zUlspLVXPe/YqTuW+zsNdhsMka6saKi8lAA9Vaic5TeZPL7ys23tZ61ieBQBQBQBQBQBQBQBQBQBQC30n44NLHED+LUs3a1rDuAPprpNCUnGnKo+O7y+5etY4TZsvc14C82LnIPRjSMHh0mLEfwLW7LQ+6AKAwOnDJvh8kzGwJiZJhfhY6pI+azD00BzXm7ivBYqF+AkW9+RNj6iarXlPpKE49zMKizBodpriTVGfkzPwzyvLIrOzsWILEAE8gtjbtNX1pO4jTVOLwksbtvqTKvNJJFnhMkwRfi4Y14bFF9nMnaarVLmtU7Um/Mjc5PeyaTUGDEps7MseK4dnXy2OonUxB2+gAnttV2wtusVlF7ltfgS0aevLAm2N9p2muzSwbM0ea2ab4o673SEHyrbW6kv7dw661t9pGFutWO2XLl4+xBVrqGxbxpYDBRwoI4lCqOA9pPE9dctVqzqy15vLKEpOTyyRUZiFAFAFAC7d22vUmwfXgmsTqmw3mxsO08Kkjb1Zbot+TPVFvciHNlKBDZ8RAv/dQ+xjVqOjLmX6SRUKj4ECbOvBLsOJS/JVkbuKoV9dTR0NcPfheftkz6tUIsmfOCHw5GP6sezvZh7KmhoSo18UkvmzJWsuZBn0i4cDoRTOeTFYx3jX9lTx0HH9U/T7matFxZEl0lj4GFt8ubW+qi1KtC0Fxfp7GStYcSLPpJlPkQQr2l2/mFTfhNryfzMlbUyNiNIuKYWRIIz5yoWPdKzL6qljo62i86n8mSoU1wMrisS8js8jFnY3LE3JNXEsbESnUmhjN/xPJkWsLST+/vcbekBqj0IF2cya9BuqAKAr84cneM4WeA/pYnjvy1lIB28ib0BxfNEUZlYWZSVI5EGxFAPDJOOE8McoN9dQT27iPQbiuFr0nRqSpvh/V6GpnHVk0S6iMQoAoCszhyQuLhMTHVN9ZW5MAbHrG0j01ZtLmVvVU14PwJKc9SWTK5B0dv4TWxBDovwY9Y63yjYWHrPVW5r6WdSOrbxeeeN38lmdzlfAjcTSxxAB3jiFtgd0jFuQ1iB6BWojY3NTaoPbx+7KypTfBlfPnLg0G3Exdi6z/VU3qzHRFy96S8zNW1RkDE59YJNzySfs49np8IyHuBqeGhKj7Ukvm/YzVrLiyvxGkeEW1IJW56zqnsVqsx0JT/AFSZmrRcWVk+kmb9HBCo4Ftd29J1wp+jVmGibaPBvxftgkVtTRX4jP3GsTZ0QHgsSeospI76sxsreO6C+Wf5M1Rprgiumzmxj+VisQerwr29AvYVOoRSwkvkZ4RX4nFPIbyOznmxLH11kenjQEvCZLmlF4oZZBzRGYeoUBY4bM/HyeRgsS3/AGn+6gLnD6KMrPb8EKg8WeMd4L3HdQFrDoQymSL+AW/Eybu3VU0BPh0CY8npT4UDqaRtvYYxQFknufZOOOQdkJP84oC9yHo4yJg5F8PiY55QQQs0yKt7m1owRe/JtbdQDaQggEWI4W5dVAftAFAFAcyads2/FcoGZFtFiQZBbd4QfjB3kN8+gKTM7O5cKjRSozITrKVIup4ix3g7DvFtu+9a280bC5lrZw/DPsQVaCm88S6k0kxC+rhpDyJlVfSQIz3X9JqtHQdP9U38se5H1RcyNNpKNjqYZQeBaRm7LgBb+qpo6Ht1vy/MzVrDvIU2kXFHyY4E7EZvVKzD1VNHRlrH9Pq/+GSt6a4EKXPnHNf34LfgsaL3WXZViNrQjugvkZqnBbkipxWWcRL+Mnmf5UjN7TUySW4zINegkYPBSStqxRvI3JFLHuUUBdYPMXKMvkYLEfOjKfXtzoC7wGh7K0hF8OsQI8qSVLekIzN6qA0GC0B4th77iYEPJQz/AGCgL/Ae5/hF/DYyR+Xg41jt9Ivf1UBf4fQnktfKWZ+ppCPqgUBcYLRhkqLycHGfllpP/IxoC+wGb+Fgt4HDQx23FY1B7wL0BYgW3UBGynlKLDxmWeRIoxvZyAOzbx6qAzcOcGLxh/AcP4OE7sTigVDDnHALSMDwLFB20Bi8gZ5zDKM6JiMRlLwcYjWOOJER5Sw1pFK2SKNdXVuzEnWO/iBock5x5TlypHhpYYIYxD4edFLStGpuEVpNi65a2xRuBNzwAh5byg2UnxWtLJh8l4LWWZo7h8Q6C8iAjpBF3G3lX432AeGY+QY8UElGTcBHgZFOqp98nAtZHdrEHW4re45k16C50aStHLj8GrB8NhcRqwN5gYFmh3kkRk6tzt39QHgN3QBQBQFJnfmxBlHDtBiAbX1lYeUjcGXvItxBNAIfKmg3KEbkQtDMnBtbUNv1lbcewmgPCDQllRjtWFOtpf6QTQFphNAeMP43E4dPk67+1V66AtsL7n4fpMb9CL73oC3wegXArYyT4h+oFFB/hJ9dAXuD0QZJj/8A5y/y5HPsYUBosFmjgYTeLB4dDzES377XoC4RAoAAAA3AbBQH1QBQBQBQBQBQBQBQEbF4CKUoZI0cxtrIWUNqta11vuNuNAfeMwwljeNr6rqVNiQbEWNiNoPXQEHN3N/D4GEQ4aMRoN/EsebMdrHbx7N1AVmV8yYp8Q2JSbEYaV1VZGgk1PCBd2uCCNnMWNAZjDZCx2SjPFhsOuUMDO5fwTyBZULWDBi4KyKRz2m223ECNkrJWNjZ5Mn5HwuAkkDIZZZ9YhSb7EQWXbY2FxsGygN1mZm6MBhhDreEcs0kslrGSVtrMfUOwCgL2gCgCgCgCgCgCgCgCgCgCgCgCgCgCgCgCgCgCgCgCgCgCgCgCgCgCgC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Myriad Pro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31640" y="3212976"/>
            <a:ext cx="2965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latin typeface="Myriad Pro" pitchFamily="34" charset="0"/>
              </a:rPr>
              <a:t>ive</a:t>
            </a:r>
            <a:r>
              <a:rPr lang="en-GB" altLang="en-US" sz="2800" b="1" dirty="0">
                <a:latin typeface="Myriad Pro" pitchFamily="34" charset="0"/>
              </a:rPr>
              <a:t> got £2.50 for lunch </a:t>
            </a:r>
            <a:r>
              <a:rPr lang="en-GB" altLang="en-US" sz="2800" b="1" dirty="0" err="1">
                <a:latin typeface="Myriad Pro" pitchFamily="34" charset="0"/>
              </a:rPr>
              <a:t>i</a:t>
            </a:r>
            <a:r>
              <a:rPr lang="en-GB" altLang="en-US" sz="2800" b="1" dirty="0">
                <a:latin typeface="Myriad Pro" pitchFamily="34" charset="0"/>
              </a:rPr>
              <a:t> hope </a:t>
            </a:r>
            <a:r>
              <a:rPr lang="en-GB" altLang="en-US" sz="2800" b="1" dirty="0" err="1">
                <a:latin typeface="Myriad Pro" pitchFamily="34" charset="0"/>
              </a:rPr>
              <a:t>thats</a:t>
            </a:r>
            <a:r>
              <a:rPr lang="en-GB" altLang="en-US" sz="2800" b="1" dirty="0">
                <a:latin typeface="Myriad Pro" pitchFamily="34" charset="0"/>
              </a:rPr>
              <a:t> enough to buy some soup and a sandwich</a:t>
            </a:r>
          </a:p>
        </p:txBody>
      </p:sp>
      <p:pic>
        <p:nvPicPr>
          <p:cNvPr id="16389" name="Picture 2" descr="Q:\Resources\Res_Dev_Shared\Studio\Image Library\Soup_oksana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593469" cy="25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3275856" y="2082849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For example…</a:t>
            </a:r>
          </a:p>
        </p:txBody>
      </p:sp>
      <p:sp>
        <p:nvSpPr>
          <p:cNvPr id="16393" name="Subtitle 2"/>
          <p:cNvSpPr txBox="1">
            <a:spLocks/>
          </p:cNvSpPr>
          <p:nvPr/>
        </p:nvSpPr>
        <p:spPr bwMode="auto">
          <a:xfrm>
            <a:off x="1619672" y="1196752"/>
            <a:ext cx="61610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Writing Sentences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 descr="data:image/jpeg;base64,/9j/4AAQSkZJRgABAQAAAQABAAD/2wCEAAkGBxQSEhUUEhQWFRUXFx0XGRgYGR4YHxwaIBcbHCAbGh0YHiggHCAlHhwXITEhKCkrLi4uHB8zODMsNygtLisBCgoKDg0OGxAQGy8kICQwLCwsLDQsLCwsLywwLCwsLCwvLCwsLCwsLCwsLCwsLCwsLCwsLCwsLCwsLCwsLCwsLP/AABEIAOkA2AMBEQACEQEDEQH/xAAcAAACAwEBAQEAAAAAAAAAAAAABwQFBggDAgH/xABQEAACAQIBCAQHCgsHBAMBAAABAgMAEQQFBgcSITFBUSJhcZETFDJSgaGxCCNCU3KCkrLB0SQzNDVDYnN0osLSFhdjk6Ph8FSDs8MVJfFE/8QAGwEBAAIDAQEAAAAAAAAAAAAAAAMEAgUGAQf/xAA3EQACAQMABggEBgMBAQEAAAAAAQIDBBEFEiExQVETFDJhcYGh0SKRweEVI0JSsfAGNPEzQyT/2gAMAwEAAhEDEQA/AHjQBQBQBQBQBQBQBQBQBQBQBQBQBQBQBQBQBQBQBQBQGLz00mYLJxKOxlnH6KOxI+Wb2TsO3qoBWZS09Yxj7xh4Ihf4WtIbcr3Uem1AR8Jp3x6npxYdxy1WX1hqA3ebOnDBz2XFI2Fc7Ln3yO97eUouOG9bDnxoBnYPFpMiyROsiMLqykMCOojYaA9qAKAKAKAKAKAKAKAKAKAKAKAKAKAKAKAKAKAKAKA/GNtp2CgEVpN0xsWbDZNawHRfEDeTyh5Dhr8eFthICYiieV7KGd2O4XYk+01jKcYLWk8IyjFyeIrLNfk7RtiXAMrJEDwN2YegbP4q1NXTVGOyCcvRf3yNlT0VVltk0vV/3zJk+i6QL0MQjNyZSo7wT7KijpyDfxQaXjn2JJaIljZL0MjlnIM+FNpoyAdzDap7CPZW0t7ulXWYPy4mvrWtWj21s58DU6LdIcmTJdSQl8I56ab9Qn9InXzHEddqslc6jw2IWRFeNgyMAyspuCpFwQRvBFAelAFAFAFAFAFAFAFAFAFAFAFAFAFAFAFARcRlKGP8ZLGnynVfaaAocbpEyZF5eNh32sjeEPdGCaAoMo6a8lxg6jyzHkkbLf8AzNWgFvpG0wPjoTh8LG0ETfjGYgu628iw2KvOxJO7YLggLrIeSmxUywoyqWvtYgAAAk795sDYDaairVeipueM42klKn0k1DOMjozdzbhwaWjF3PlSHefuHUK466vKlzLMt3BcDqba1p0FiO/mXFVCyFAZ3KMYkLq4uDcEHbs5VbpycMOJso04SparWU0KfOPJBw0xXeh6SHqvu7Ru7jxrq7O5VenrcVvOG0jZO1rOPB7V4fYenuec4zNhZMLISWw5BS5/RvfYOPRYHsDCrZQG1QBQEfF4+KIXlkSMc3YKPWaApcRn1k1Bc47DfNlV/qk0BT4vS7kmO48Z1z+pG7evVt66Ap8Vp1yco6CYhzy1FX1l/soCtm0/4e3QwkpPDWdQPVegKyf3QT26GBUHgWmLeoIPbQFXidPOOYWSHDoednb2tQFZitNOVH8mSKPZ8GJe/p61AVmI0p5WffjHGy3RSNPqIO+gIp0h5T/66f6VAeM2feUXtrY3EG3+IR7KAiPnRjSSTi8Tc/4z/wBVAeEuXMSxu2ImY8zIx9ppkEOaZnJZ2LE7ySST2k0B8AX3UBLhyXO/kQyt8lGPsFQyuKUe1JLzRi5xW9nzjsnSw6vhY2TWFxrC1xXtKtTq51GngRnGW5kZVJIAFydgAqUyPWfCunloyfKUj20BIwOV54beCldLbgGNu7dUNS3pVO3FMlp16lPsyaNTkrSTiEIEyrKvE21G9Wz1VrK2haMttN6r+aL9LStWPbWfRm2yXnphsQOgxV/i36JJ6uB9Faavo2vRfxLK5o3Npd0riSinh8n/AHafWImLtrG3oqJLCwb6EFBYRitIxGpFz1m7rD/at1ofOtLyOe/yLGpDnlmm9zZ+WYn9gP8AyCt6cqdB0BzjpN0q4qXEywYOVoII2Mesh1XcqbFtYG4BINgCNlr77UAr8TiXkbWkdnbmxLHvNAfMcZY2UEnkBf2V45JbWxnBNhyJiWNlglPzG+6oJXdCO+a+aMHUguJOizPxjfoCPlMq+om9QS0nar9fo/YwdenzJi5g4sj9GO1/uFQvTFt3/Ix6zA94tHeIO+SJfSx9i1HLTdFbov09zx3UeRMj0bn4WIHoS/rLCoXpxcIev2MOt9xMj0cw/CmkPYFH2GoXpurwivUx61LkSYtH+FG8zN2uv2IKilpm4e5RXk/cxd1PuJK5kYP4sn57fYajelbr93ojzrFTmfYzMwXxP8b/ANVefil1+70XsedYqcz3jzWwg/QIe259pqN6QuX+tnnTT5noM3MJ/wBPF9GsevXP738zzpZ8z2XIuGG7Dw/5afdWDuq7/XL5s86SfN/MlxQKosqqo5AAD1VFKcpPLeTFts+cZi1iRpJDZEFyerq6+AFe06UqklGC2sRi28ITOcGWHxUxkfYNyrwVeA7eJPE12lrbxt6ahHz72bSnBQjhDF0P5sFfw6UWO1YR6jJ1cVHzjyq1FGFWeNiGjiT4RSsnTU71fpA9oa4NZEOs+Zm8pZi4CYG+HVCfhRe9kdYC9HvFqYRkqkkYXLuiaRbthJRIPMksrehvJPp1axcSSNVcRfY7BSwSFJUaN14MLHt/3rFrmTJ8UbTM7OMyWhma7/AY/C/VPM+2tBpGx1PzKa2cVy7/AAOs0RpTpPyaz28Hz7vEpc+coiWfUXyYhq/Ov0vsHoNXdGUHTpaz3y2+XA1mm7pVq+rHdHZ58fYaPuacAdXGTkbCY41PWAzN9ZK2RphsZ3ZQOHwOJmBsUhdgd9m1Db12oDjOgHDmzkrDjDwukKXaNWJZQxJI23J671x17cVnWlGUnsb7ka2rOWs02XoqiQhQBQBQBQBQBQBQBQBQBQBQBQBQCz0hZweFfxeM9CM9Ij4T8uxfbfqrptE2fRw6WS2vd3L7l+3pYWszG1uSybLImknGYdEj97ljQBVDrYhQLBQyW4cTestZkbpxZtMiaV8PJsxMbQHzheRfUNYdlj217rEbovgbzCYpJVDxOrodzKQw7xWRE01vPjHYrwa33k7AOuvUsnjMNnLkVMYhD7JBtWTiD9oPKvXHIhNxYoMZhXhkZJAVdTYjl3d96ga4Mup52o8kQsQACSTYAbSSeA5mh6dd6Oc2v/jsBFAfxlteXbf3xtpHYNi/NoD90k/mrG/u7/VoDkGgHVmx+R4f9kvsrib3/Yn4s1dXtss6rEYscv52YuPEzIktlWRlUaiGwB2bSt66e10dbToQlKO1pcX7l+nQg4ptED+2mN+O/wBOP+mrH4Xa/s9X7mfV6fL+Q/tpjfjv9OP+mn4Xa/s9X7jq9Pl/If20xvx3+nH/AE0/C7X9nq/cdXp8v5L3NjPly6x4qxDGwkACkEnZrAWFuuwt11QvdExUXOjw4e3HJDVt1jMRg1z5TCgCgCgCgCgCgM7nrl3xWCyH32S6r1Di3o3DrPVWx0badYq5l2Vv9iahT15bdyFRh4GkdUQFnYgADaSSd1dcbIdWS9GGDSFVnVpJbdNw7AX5KBssN3XvrPVRXdV52Ffj9EUJHvOIkQ8pArjvXVpqnqrczDZw5iYzCAsyeEjHw4rsB8oWuvaRasWsEkZplTkXLc+EfXw8jITvttDDkynYfTRPBk0nvGXkXPtcaVSYLFKBYAbFc/q3Ownze6pIyRVqUmtqLvETrGrO5CqouSeArMiSzsQpc7cvDGSqyoEVF1F84jWJu9uO07OAqGTyy7COqsGs0FZtjFZQEsikx4ZfC3t0TLcBFPeX+ZWJmdN0Bm9JP5qxv7u/1TQHIFAOrNj8jw/7JfZXE3v+xPxZq6vbZaVWIxK5z4gSYuZlXVBci3Mg2JPWSL+mu1soOFvCLedn9+RtKSxBIuM33yYYgMSjCUX1iS9jt4ah2bLbLd9U7tX6qN0WtXy+pFUVbPw7j8ziOTRCRhQ3hSRYgvYC+3W1za1r7tt7Us+vup+d2fL6HtPptb4txX5n4aGXErHOhdWVgLErYga1+iQTsBFuurGkKlSnQc6bw1j2M6zko5iQcq+CaZvFlYRk2QHafv37uNT0OkVJdM1rcTKGso/FvHZhh0Fvv1R7BXEz7T8TVveetYngUAUAUAUB8SSBQWY2UAkk8ABcmvUnJ4W8JZEvnHlY4qd5D5PkoOSDcPtPWTXaWdsrekocePibSnDUjgutGuW8Lg8UZcWjMPBlUdQG8G5sNcqd+y4uNovuNW0zOSysDgyTnbg8TsixCFvNboN6A9r+i9Z5RVcJIuyK9MQFDwXGfGZ+HxDa+H1YpbEsV8hjf4QG49Y57QaOGSSNXGxinyhgZIJDHKpVh/y4PEdYqNrBZTTWUTsdnJiJoFgke6g3v8Jrbgx42/8A29euTawYqnFPKJuYWaMuU8UsEfRQDWlktsRPtJ3AfYDWJmdX5ByLDg4Egw6BEQW6yeLMeLHeTQFhQGb0k/mrG/u7/VNAcgUA6s2PyPD/ALJfZXE3v+xPxZq6vbZaVWIzG5yZjidzLAwjZtrKQdUtzBHk347K3NnpZ0oqFRZS3Pjj6lmncaqxIysuZOMU2EQbrDrb1kGtrHStq1nWx5Msq4p8z6gzHxjGxjVOtnW3qJPqryWlrWK2Sz5M8dxTXE2Ga+aAwt5HYPKVIFvJW422vtJ6+Vaa+0m7jEYrEfVlarX19i3EXNvMbwMiyzOrsu0IoNtbgSTvtvtbfU15pbpYOnTWE+PcZVbjWWIm0rSlUKAKAKAKAKAw+kfLmoowyHpN0pLcF4L6d/YBzreaHtNaXTS3Ld48/L+7i3bU8vWZiMiZIlxcywwLrO3oAHFmPAAVvLm5p21N1ajwl/cF6MXJ4Ro8o6MMoxboRKOcbq3qJDeqtbR0/Y1N8tXxTX29SR0ZoymLwckTassbxt5rqVPcwvW2p1YVFrQaa7nkjaaNBm5n5jcGFRJTJCP0MnTW1rWW/ST5pHtrNPBi0nvGVkbSBBjIyn4mcgDUY7G2i+o247OBseV7VLFpsrTpuKySakIDK6RfBeLDwgvJrWi5g72+bbf1kVhPGCahnW2CvqEtm50M5Ykw+VIFRiEmPgpF4MCDbuaxv28zQHVVAFAZvST+asb+7v8AVNAcgUA6s2PyPD/sl9lcTe/7E/Fmrq9tlpVYjKTLWdOHwrasjMz8VQBiNl9tyAOGy99o2VdttH17ha0Vhc3s9yWFGU1lFMdI0PxMvetXfwSr+5epL1WXM/P7xofiZO9afglX9y9R1WXMm5Hz1ixEyRLG6lr2JItsBPDsqG40VUo03Uck8GM7dxjnJqK1ZXCgCgCgCgCgIOWsprhoWlf4O4ecx3D/AJwvU9vQlXqKnHj6IzhBzlhCWxuLaWRpHN2Y3J/5wrtadONOChHcjaRiorCHhogzW8Ww/jMq2mnHRvvWLYQOosbMerVrhf8AINIdPW6GD+GPrL7bvmXKMMLLGDXPE5TZ4YjDR4WSTGIkkSjyWAOs3BVvuJPEbt/Cruj4V514wt21J8Vy4t93/DCeEss5mWMySasaG7NZUF2O07FHE8q+nOShDM3u3v6lHfuPvKOT5YHMcyNG44MLekcx1isaNanWjr03lBprYzY5mZ4arCHGOfB/BlILFepuJHC+8dm6zGfMr1KOdqM/ndlnxrEMy38EvRjB36oO89bbz3cKxk8skhDVWD8w2b7thJcUTZUICi3ldIKx6gL+o8qozvYxuI0Fve/u2ZXzMXVSmoEnR1OEypgiRf8ACI1+kwX7auEp2DQBQGb0k/mrG/u7/VNAcgUA6s2PyPD/ALJfZXE3v+xPxZq6vbZaCqxGJXObDSR4qYSA6xcsCeKkkgg8iK7WynCdCLhuwkbSk04LBaZJzLknjWTw0SBhcAm59Nt3ZVW40pClNw1W8GE7hReMEz+71/8AqIfXUP41H9jMOtLkyyzczMaDEJKZo3CXOqt7m6kfbVW80pGtRdNQaz7mFSupRawbitIVAoAoAoAoAoBUZ95e8Ym1EN4oyQOTNxbr5Dq7a6vRdn0NPWl2pei5e5saFPVjl72S9GGavj2KDSLeCGzycmPwY9vnEG/UDzFRab0j1ShiL+OWxd3N+XDvLlKGszoavnRdDtrKOM7fcM5+0oZ4+PTeDiP4PETq/rtuLnq3hertNfQNCaL6pS159uW/uXL37/ApVams9m4vdFma+oBjJR0mFoVI3A75O07QOq54iqOnNIaz6vDcu17e/wD0loU/1M2mXchw4yPwcy381h5SHmp4dm48a0lrd1baevTfiuD8SeUFJYYis48jNg8Q8DkMVsQw4qQCDbgbEbPbvrvLO6jc0VVisZKE46rwfGQsltiZliXibseSjef+dVe3VxGhSc35eJFUmoRyNfLODVcFLEgsqwsFHYtx6xXJ29WUrqM5Pa5LPzNdCTdRN8xS5Fn8HiIXvbUlRr8rODXaG0O1Va4uONAftAZvST+asb+7v9U0ByBQDqzY/I8P+yX2VxN7/sT8Waur22WdViMTmdcbnGYgkMffGtsO6+z0WtbqrsrCUVbQ2rcjZ0WtRFT4BvNbuNW9ePMkyg8A3mt3GmvHmMovcx4WGOhJUgXbgfi2qhpOUXaz28v5RFXa6NjdrkTWhQBQBQBQGSz+zg8BH4GM++SDaR8FDs7zu7LnlW40VY9LLpZ7lu737Fm3paz1nuFtgME88iRRKWd2Cqo4k+zt4V0dWrClB1JvCW1mwSzsR0xmlm+mAwyQJtI6Ttu13O9vYB1AV8yv7yV3XdWXkuS4L+8S/CGqsFxVIyFjpjzuMKeJQnpyLeYj4KHcna289Xyq6j/HdGqpLrNRbF2e98/Lh3+BXr1MfCheZg5tHGz3cHwMdmkPPkg6z7Aequi0rf8AVaXw9p7vfy/kipU9ZjyVQAABYAWAG4AbgK4ZvO1l4iZYynHhYXmlvqoL2G9juCjrJsL8N/Cpbe3ncVFShvfpzfkYykorLOespY555XlkN3dix+4dQ3V9Do0Y0aapw3I17eXljOzEyH4vDruPfJQCearvC/ae0DhXMaUu+mq6sezH1fF/T/prbiprSwtyNLJHrAr5wK94tWtT1XnkQLYIRhbYdhrvk8m4Ozc1Mb4fBYWU75II3IHAmMEj0G9AWtAZvST+asb+7v8AVNAcgUA6c2mAwcBJAAiW5OzhXFXizczS5s1dXtsnYXGRy3MciPbfqMGt22NQTpTp9uLXisGDi1vR72rA8Py1AFqA/bUAUAUAUAUBWZwZYTCQmRtp3IvnNbZ6BvPVVyxtHc1NXgt/gSUqbnLAm8binlkaSQ6zMbk/83DqrsYQjCKjHcjZpJLCHXoizO8Xi8bnW00g6AO9IzxtwZvq25muH0/pPp59Xpv4Y7+9+y/nyLlGnjaxjVzZOVGdeXkwOGed7EjYi+fIfJX2k9QNXLCznd11Sj5vkuL/ALxMZy1Vk5tdpsbiCTeSaZ+9ifUB3ADqr6WlStaON0Yr0X98yhtkx85u5GTBwJCljbazec53t9g6gK4K7upXNV1JeS5Lgv7xNhCOqsFlVUyFBpTzi8NMMNGfe4T0iPhSbj9HaO0tXYaDseip9NLfLd3L77/kU688vCKbMfI3jGIBYXjjszdZ+CvpI7gau6Tuugo4XalsX1ZSr1NSPexuVyJrQoBJZxQ6mKnX/Eb1sT9tdtZy1qEH3I2tN5gjqDQ/iA+SMIR8FWX6LsKsmZsqAzekn81Y393f6poDkCgNtnQJP/jsHq38HqDXtuvYautx87qv6K0ll0fXaue1nZ9SrSx0ss7ypzED+Ox6nXrfIsb39XptVvSmp1aWt5eJJcY1Hk8M6Z3GMxA1m/GtxO6+z1VnYwj1eGzgj2klqIq/GX85u81b1I8iTCDxl/ObvNNSPIYRe5kTscbCCzEXbifi2qhpOEVaz2cv5RFXS6NjcrkTWhQBQHniJlRWdyFVRck8BWUISnJRjvZ6k28ITec2W2xcxc3CDYi+av3nefuArtLS2jb01Beb5s2dOmoRwazRRmZ43L4xOv4PE2wHdJINur8kbCeewcTbT6e0p1aHQ038cvRc/F8PmWqNPWeWPauCLgUBz5pSzq8dxRSNr4eG6pY7Gb4Unp3DqA5mvoeg9HdVoa018ctr7lwXv3lKrPWZoNFGbeonjco6TgrEDwXcX+duHVfg1a/Tt9rS6vB7F2vHgvLf4+BLQh+pjFrnCyZrP3OLxLDHVPv0l0j6tm1/m7PSR11s9F2XWq3xdmO1/Ref8ZIqs9VCOijaRgqgszGwHEkmu5lKMI5exIoN4WWOfN3JC4WBYhYtvdubHf6BuHUK4u7uXcVXN7uHgaypPXlks6rEYUAm881tjZ/l37wDXZaOebWHgbOj/wCaOiNBDXyPD1PKP9Rj9tXSUYNAZvST+asb+7v9U0ByBQDqzZH4HB+yX2VxV7/sz8Waur22T8Ph0jFkVVH6oA9lV5TlN5k8mDbe8qp84sIspiZ18JrahGox6W619W3Vvq1GyuXT6RL4cZ3rd4ZJFSnjK3Ft4FfNXuFVNZ8yPLPPEGONWdwoVQWJsNgHorKGvOSjHOWFlvCKvA5zYOR1SORddjZegy3PK5UDbVurYXUIuU47F3p/UklRqJZaLyqJEFAFALfSFnD4RvFoj0FPvhHwm83sX29ldLomy1I9NLe93cvuXrelhazKPNHN2TH4lIU2DypG8xAdrdvADiSKu6QvYWdF1JeS5vgvfuLkIuTwdK5NwEeHiSGJdWNFCqOrmeZO8niSa+Z1q061R1JvLe1l9JJYRJqI9MHpbzo8Vw3gI29+nBXZvWPczdV/JHzuVb/QGj+sV+lkvhh6vgvLe/IhrTwsIUOZmQDjcSsZ2Rr05D+oCNg6zuHbfhXYaRvFa0HPi9i8ftvK9OGtLA+kQKAFAAAAAGwAAWAHUBXAttvLL4SOFBZiAoBJJ3AAXJPYKJNvC3gQOeGXDjMU8vwB0IxyQE277lj1sa+gaPtFa0FDjvfj/dnka+pPWlk0mjfIe3xpxuusfbuLe0D08q1umLv/AOEfP6L6lC5qfoXmMCufKYUAUAo8/wBbY6XrCEf5aj7DXXaKf/5Y+f8ALNlb/wDmh3e50kvkyQebinH+lEftNbEmGnQGf0gQF8mY1Vtc4eTf1IT9lAceUBeYXOzFRoqJJZVAUDVU7B2i9UqmjrepJylHa+9kUqMG8tHo+emMJv4a3UET7VrBaLtUuz6v3PFb0+RSzYl2cyMxLltYtuOte99m7bV2NOMY6iWzdjuJUklguP7ZY348/QT+mqf4Xa/s9X7kXQU+R44zOjFSoyPMSrCxACrccrqAbVnT0fb05KUY7V4mSowTykfWZ2EaTGQ6o8hxI3UqkE/d2kV5pGpGFtPPFYXizytJKDHHXGmsP2gM5nrl/wAVh1UPvsmxf1Rxf7B19lbHRtn09TMuyt/f3e5PQpa8tu4U6IWYAAszGwA2kk8BzJrrW1FZexI2J0do/wA1Bk/DBWAM72aVhz4IDyW9us3PGvm2ltIu9ray7K2RX18/sXqUNVGnrVkhXZwZZjwcDzzHooNw3sx3KvWT9p4VZtLWpdVVSp736LmYykorLOa8r5Smx+JMknTllYAKo2clRRwG4AV9Lt6FK0oKEdkYr/rZRbcmOnMzN1cDhwmwytZpWHFreSD5q7QPSeNcVpG9d3V1v0rYl3c/Fl2nDURfVQJBf6WM4PBxDCxnpSjWktwS+xfnH1DrrodBWWvN15bo7vHn5fz4FevPC1ULXIOS2xM6RLuJux5KN57vXaulurhUKTm/Lx4FGpNQjkdWHhVFVEFlUAAcgK4qcnOTlLezVttvLPSsTwKAKAVukofhY64l9rV1Ohn/APn839DYW3YG17m2W+CxK8BiNa3bGo/lFbYsDdoCqzsW+BxYG84eUf6bUBxjQDYwOZ+DaKNjDclFJ6b7yoJ3NXJ1dJ3SnJKfF8Fz8DXSr1Mvae/9jMF8R/HJ/XUf4pd/v9F7HnWKnP8AgzWJ0fyGclDGIC9wus2sEvu3HaBs31s4aZgqWJJ62OSxknV0tXbvNL/YzBfEfxyf11rPxS7/AH+i9iDrFTn/AAH9jMF8R/HJ/XT8Uu/3+i9h1ipz/gssmZKhw4IhjCA77XJPaWJJ76rVrirWeakskcpylvZNqExI+PxawxvJIbKgufYB2k2A6zUlKlOrNQgtrMoxcnhCXy1lR8TM0r8dw81eCjsrtLa3jQpqEf8Ar5mzhBQjhDM0M5o3Pj0y7ASIAeJ3NJ6NqjrueArmf8j0i4rqsOO2XhwXnvfd4luhD9TG9XHFoKAQul7ObxnFeARvecOSuw7Gk+E3o8kdh513/wDj9h0FDpZL4p7fBcF5739inWnrPBbaKs2Qq+OSjpNcRAjcu0F+07h1XPGqenb/AFpdXhuXa8eXlx+xJQp/qYxq5wskTK+UUw0LzSeSgv2ncFHWTYempqFCVeoqcN7/ALnyPJSUVlnPWVMoPiJXmlN3c3PsAHUBYDqFfQ6FGFGmqcNyNdJtvLGXmDkTwEPhHHvkoB7E3genefRyrmdK3fTVdSO6P88fY11xU1pYW5GprVlcKAKAKAV2kz8rX9kv1mrqNC/678X/AAi/a9jzGn7mv8mxf7VfqVtyyOOgI+UYQ8UiHcyMu3rUigOJSKAZ+V85ThcHhiihnkjUAnaAFRbk23naNnbXL29iri5qKTwk347WyhClrzeeBW5p55TSzpFPqsHJAYDVINrjdsI4bqs3+i6VOk6lPZjgZ1qEVHMT1yxn3JDPLEsSEI5W5LXNja+w1hb6IhVpRm5Pas8DyFspRTyQ/wC8eX4mPvb76m/A6f736GfVVzD+8eX4mPvb76fgdP8Ae/QdVXMsc3s9pMRiEhaJFD32gm4spPHsqvd6KhQouopN48OZHUt1GLeTbVpCqYjSlreChsehrtrDm1hqn0DX763mg9XpJ88L7/Qt2uMsXFdGXRqZu6Y2iiigxGGR0iRY1eI6jaqiwupurbLebzrW6Q0XRvUtfZJbmv7tRJCo4GzybpOydNvlaI8pUK+tdZfXXH3P+P3lKT1FrLmvZ7SxGtF7yoz10oQRxPHgn8LMw1Q6g6qXHlAnym5WBHM7LVZ0b/j9adRTuFiK4cX3dy5nlSssYQqM1chtjcSsYvq+VI/mrxO3idw6yK6y+u42tFz47kubK8IazwP+KMKoVQAqgKAOAAsB3VwEpOTbe9mwSwfVYgT2k/OXxiXxeI+9RHpEbnk3E9YXaB6a7HQlh0NPppr4pei+/sU61TWeEVOY+Q/GZ9ZxeKOzNyJ4L6ePUDVvSd30FLEe0931ZRr1NSOzext1yRrgoAoAoAoBZaTx+Ep+yH1mrptC/wDjLx+iL9r2WMv3NUg8Bi1vt8Iht1apH2GtyWRz0B+EUBxXl3DiPEzxgWCSuoHIByLeqgGHk/JEeOyfhxJcFVsrDeCCVPaDbd2bq5arc1LS8m48XtXr9TXym6dR4PvN3MpMNIJWkMjLfV6OqBcWva5JO/jXl3pWdeGoo4T37c+wqXDmsYPzKOYsM0rymSQF2LEDVsCTfZspR0vVpU1BRWxY4iNzKKSwRv7uYPjZe5fuqX8bq/tXqZdalyD+7mD42XuX7qfjdX9q9R1qXIm5HzKiw8yyrJIxW9gbW2gjgOuoLjStStTdNxST8TGdw5Rxg09awrmR0mJfCqeUo+q1bfQrxXa7vqiza9sy2jbI0OMyhDBiLmNgxIB1bkIWAuNvDhXTTlqxbNglljLyzoOhYXwmJdD5swDjs1kCkdxqvG45ozdPkYfKWiXKcR6MKzDnG6n1MQ3cKlVaD4mOqzJZWyRPhX8HiInie2sFcWJG0XHMbD3VImnuMRmaG4gMPO1hcyhb8bBbgfxGuT/yKT6aEe76/Yt262MYNc8WDKaRM5PE4NWM+/Sgqv6q7i/bwHXt4VttEWPWautLsx3974L3+5DWnqrCErhoGkdUQFmY2AHEmu2nOMIuUnhIotpLLHPkDJK4WFYl2kbWbzmO8/YOoCuKurmVxVc35LkjV1J68sllVcwCgCgCgCgFxpTX32E/4Z+sa6PQb/Ln4/QvWu5m89zRuxvbH/PW94FoeFeAKA5C0l4QxZVxqkWvO7+hzrj1MKA2WjuW+CUea7j13+01yel44uW+aXsa65X5hpq1hAKzOXKeNw+IdGmcAksljsKEmxHdb0V1NlQtK1FSUVyfjxNhShTlHKRq8ys4VmgCyyjwyk62uQCwvcEX37Db0VqtJWUqVXWhH4Xy4FevScZZS2Gi8aTz0+kPvrW9HPk/kyDVfI+knUmwZSeQYH2GjhJb0xhnpWJ4ZDSa9sKg5yj6rVt9CrNdvu+qLNqvjKPQ8v8A9vherwl/8mSukq9hmxjvOm6oE4UAkvdE4f3zByc0kQ+hlI+sat272NEVTeQtDOJvFiI/NdH+kCP5R31zn+RQxOnPmmvl/wBJrd7Ghg4rELGjSObIilmPIAXNc/CEpyUI73sRYbwsnP2cuWWxmIeZtlzZV81B5K93rvX0GztY21FU4+fe+LNfOWs8mw0cZC1V8ZkG1tkd+A3FvTuHVfnWn0xd5fQRexb/AKLyKFzU/SvM3VaIqBQBQBQBQBQC80qL04Dw1XHrH3iuh0G/hmvD6l203M2PuZ/xmN+TF7ZK3xbHvQBQHLWnLDamWJzby1jf+AL/AC0BM0XSe8SrxEl+9R9xrmtNx/Ni+76lG6XxI2daUqifzpwsrYuc6jkeEax1Sdl9luq1rV2NjUpq3gsrcuRsqLWoiq8Rl+Lf6J+6rXS0/wBy+ZLrLmHiMvxb/RP3U6Wn+5fMay5l5mThJBjYSUcAFrkqR8Bqo6SqQdrJJrhx70Q12ujY2q5I1xiNKUtooV5ux7lA/mFbvQcfzJy7l/fQt2q2tnhoNiDZVQn4MUjD6Nvtrf1s6jL8N50dVEnCgFpp8yeZMnpKP0MwJ+S4Kk/S1O81Pbv4sEdTcLPRJjtTGmL45Co+UvTHqDDtIrX6fpa1tr/tefJ7D2hLEsE/SlnSHPikLXVT76w4sDsQdSnaeu3KoNB6PcF1iotr7Phz8+Hd4mVepn4UZHNXIpxc4T4C9KQ/q33dp3D/AGrb310rek5cXsXj9ilVqakcjjjjCgKoAUAAAbgBsAFca228veaxvJ914AoAoAoAoAoBf6VR+T/9z/110Ggv/p5fUuWnHyNb7mj8Zjfkxe2St+XB8UAUBzP7oNLZVvzgjPrYfZQETRU+zEDrjP1/9q5/Tq2034/Qp3fDzN9WgKZl8TnxDFM8UiSDUcprCzDZsJtcEbe2tpDRNWpTVSLW1ZwWFbycU0TsLnZhJN06qeT3T1sLeuoJ6OuYb4fLb/Bg6M1wLeGZX2owbsN/ZVOUXHtLBG01vPuvDwKAXOlOa8kKckZu9rfy10eg44hOXNr0/wCl21WxsuPc+RXyhMfNwrW27bmWIbBvOy9bit2GXYbx/VQJwoCtzkyUMXhZ8ObDwsbKCeDW6LehrH0VlCWrJMxkso5LxELwSsjXSSNyp4FWU2PpBFbBpNYZAfGFw7SOqICzMbADiaxnOMIuUnhI8bSWWOPNnIq4SEINrnpO3NurqG4d/GuOvbp3NTW4cF3e5rKtRzlktqqEYUAUAUAUAUAUBgtKo2Yc9cn/AK/urfaCe2p5fUt2nHy+pfe5tntjMSlz0oA1ttjqyKL8tmt6zXQl06EoAoDnX3SEJGUIH2WbDBfSsshP1hQFBosk98nXminuYj7a0WnF8EH3sqXa2IYlc6UjAZw5jTSzSSxOh12L6rXUgk3sDYg9uyt/aaWpU6cac09ixneXKdxGMUmYzKmTnw7+Dk1da1+iwYd6nYdm6t1QrxrR1o5x3rBahNSWURY5CpBUkEbiDY+qpWk1hmW81mZWXMQ2KiiaV2RtYEMdbcjHedo2gVqdJWlGNCU1FJrHdxRWr046jeBoVy5QFBnzjPC4ySxuEtGPmjb/ABa1dfoyl0dtHv2/P7YNlQjiCKKNypupII4g2NbAmGNmBpUnwjiPGO8+HOy56UkZ5qx2sOak9ltxhqUVLdvMlJoa2VdJuTYFDeMiUkXCxAufTwXsYg1XVGbJHNGAy9pwkZXTCYcR3BCyyNrMP1ggGqCOssN3ZU0bdLeYObFM7vK5J1nkdrk7WZmJ7ySTU7aisvcYDSzNzZGFXXksZmG3jqDzQefM+jt5PSN/1iWrDsr17/Y11atrvC3GmrWkAUAUAUAUAUAUAUBjNKA/B4j/AIv8hrc6Ef50vD6lq17TJXucfzlN+6P/AOaGumLx0dQBQCL90vH0sE3VKP8Axn7KAX+jKS2KYcDEfUy1p9NL8hPv+jK112Bn1zBQFvnhk3HtLIbSSQljqhCWAW+wai7dnHZ6a6TR9ezjTitilxzs2+P3L1GdNJczGSxMpswKnkRY+ut1GSksp5LKedxJyU8KyXxCu6W3IwU3678N/LhtqKuqrhik0n37Tyetj4RjZrY/J7OFw6COUg2Dr0+uzXI3cAa5y+o3qi3VeY9z2fLZ/BRqxqpfFuLzL2UhhoJJeKjojmx2D17ewGqNrQderGnz3+HEipw15JCSZiSSTcnaSa7ZLGxG1PyvQFAe2GwryHVjRnPJQWPqrCdSEFmTS8TxtLeaXJ2YWJksZNWIfrG7dy/aRWsraYoQ2RzL+PmyCVzBbtpqs3MzEwsglZzI4vq7NUC4te1zc761V5pSdxDUSwuPEr1LhzWFsNTWrK4UAUAUAUAUAUAUAUBi9KL+8RDiZCe5T94rdaEX5sn3fUtWvaZK9zkP/s5erCPb/OhrpS8dH0AUAn/dJwE4TCvwWcqe1oyR9Q0AoNHs2rjox5yup+gW9oFa3S0c2snyx/OPqQXCzTY2a5I1wts5c8MSk8sUbKio5QWUE7Dvu19prpbPRlvKlGc1ltZ3l6lQg4psymUMfJO+vK5drWueXIcAK2tKjClHVgsIsRiorCPvBZKmm/FRO43XCkjv3V5UuKVPtyS8xKcY72azNDNXExYmOaVAiLc7WBJupGwKSRv42rU6Q0hQqUZU4PLfd3/3cVq1aDi0iPpFyz4WUQIehEel1vx+ju7dapNEWvR0+llvlu8Pvv8AkZW1PC1nxMfW4LJOyTkmXEvqQrrHidwUcyeFQXFzToR1qjx9TCc4wWWb3I+YESbcQ3hW80XVR9p9VaC40zUlspLVXPe/YqTuW+zsNdhsMka6saKi8lAA9Vaic5TeZPL7ys23tZ61ieBQBQBQBQBQBQBQBQBQBQC30n44NLHED+LUs3a1rDuAPprpNCUnGnKo+O7y+5etY4TZsvc14C82LnIPRjSMHh0mLEfwLW7LQ+6AKAwOnDJvh8kzGwJiZJhfhY6pI+azD00BzXm7ivBYqF+AkW9+RNj6iarXlPpKE49zMKizBodpriTVGfkzPwzyvLIrOzsWILEAE8gtjbtNX1pO4jTVOLwksbtvqTKvNJJFnhMkwRfi4Y14bFF9nMnaarVLmtU7Um/Mjc5PeyaTUGDEps7MseK4dnXy2OonUxB2+gAnttV2wtusVlF7ltfgS0aevLAm2N9p2muzSwbM0ea2ab4o673SEHyrbW6kv7dw661t9pGFutWO2XLl4+xBVrqGxbxpYDBRwoI4lCqOA9pPE9dctVqzqy15vLKEpOTyyRUZiFAFAFAC7d22vUmwfXgmsTqmw3mxsO08Kkjb1Zbot+TPVFvciHNlKBDZ8RAv/dQ+xjVqOjLmX6SRUKj4ECbOvBLsOJS/JVkbuKoV9dTR0NcPfheftkz6tUIsmfOCHw5GP6sezvZh7KmhoSo18UkvmzJWsuZBn0i4cDoRTOeTFYx3jX9lTx0HH9U/T7matFxZEl0lj4GFt8ubW+qi1KtC0Fxfp7GStYcSLPpJlPkQQr2l2/mFTfhNryfzMlbUyNiNIuKYWRIIz5yoWPdKzL6qljo62i86n8mSoU1wMrisS8js8jFnY3LE3JNXEsbESnUmhjN/xPJkWsLST+/vcbekBqj0IF2cya9BuqAKAr84cneM4WeA/pYnjvy1lIB28ib0BxfNEUZlYWZSVI5EGxFAPDJOOE8McoN9dQT27iPQbiuFr0nRqSpvh/V6GpnHVk0S6iMQoAoCszhyQuLhMTHVN9ZW5MAbHrG0j01ZtLmVvVU14PwJKc9SWTK5B0dv4TWxBDovwY9Y63yjYWHrPVW5r6WdSOrbxeeeN38lmdzlfAjcTSxxAB3jiFtgd0jFuQ1iB6BWojY3NTaoPbx+7KypTfBlfPnLg0G3Exdi6z/VU3qzHRFy96S8zNW1RkDE59YJNzySfs49np8IyHuBqeGhKj7Ukvm/YzVrLiyvxGkeEW1IJW56zqnsVqsx0JT/AFSZmrRcWVk+kmb9HBCo4Ftd29J1wp+jVmGibaPBvxftgkVtTRX4jP3GsTZ0QHgsSeospI76sxsreO6C+Wf5M1Rprgiumzmxj+VisQerwr29AvYVOoRSwkvkZ4RX4nFPIbyOznmxLH11kenjQEvCZLmlF4oZZBzRGYeoUBY4bM/HyeRgsS3/AGn+6gLnD6KMrPb8EKg8WeMd4L3HdQFrDoQymSL+AW/Eybu3VU0BPh0CY8npT4UDqaRtvYYxQFknufZOOOQdkJP84oC9yHo4yJg5F8PiY55QQQs0yKt7m1owRe/JtbdQDaQggEWI4W5dVAftAFAFAcyads2/FcoGZFtFiQZBbd4QfjB3kN8+gKTM7O5cKjRSozITrKVIup4ix3g7DvFtu+9a280bC5lrZw/DPsQVaCm88S6k0kxC+rhpDyJlVfSQIz3X9JqtHQdP9U38se5H1RcyNNpKNjqYZQeBaRm7LgBb+qpo6Ht1vy/MzVrDvIU2kXFHyY4E7EZvVKzD1VNHRlrH9Pq/+GSt6a4EKXPnHNf34LfgsaL3WXZViNrQjugvkZqnBbkipxWWcRL+Mnmf5UjN7TUySW4zINegkYPBSStqxRvI3JFLHuUUBdYPMXKMvkYLEfOjKfXtzoC7wGh7K0hF8OsQI8qSVLekIzN6qA0GC0B4th77iYEPJQz/AGCgL/Ae5/hF/DYyR+Xg41jt9Ivf1UBf4fQnktfKWZ+ppCPqgUBcYLRhkqLycHGfllpP/IxoC+wGb+Fgt4HDQx23FY1B7wL0BYgW3UBGynlKLDxmWeRIoxvZyAOzbx6qAzcOcGLxh/AcP4OE7sTigVDDnHALSMDwLFB20Bi8gZ5zDKM6JiMRlLwcYjWOOJER5Sw1pFK2SKNdXVuzEnWO/iBock5x5TlypHhpYYIYxD4edFLStGpuEVpNi65a2xRuBNzwAh5byg2UnxWtLJh8l4LWWZo7h8Q6C8iAjpBF3G3lX432AeGY+QY8UElGTcBHgZFOqp98nAtZHdrEHW4re45k16C50aStHLj8GrB8NhcRqwN5gYFmh3kkRk6tzt39QHgN3QBQBQFJnfmxBlHDtBiAbX1lYeUjcGXvItxBNAIfKmg3KEbkQtDMnBtbUNv1lbcewmgPCDQllRjtWFOtpf6QTQFphNAeMP43E4dPk67+1V66AtsL7n4fpMb9CL73oC3wegXArYyT4h+oFFB/hJ9dAXuD0QZJj/8A5y/y5HPsYUBosFmjgYTeLB4dDzES377XoC4RAoAAAA3AbBQH1QBQBQBQBQBQBQBQEbF4CKUoZI0cxtrIWUNqta11vuNuNAfeMwwljeNr6rqVNiQbEWNiNoPXQEHN3N/D4GEQ4aMRoN/EsebMdrHbx7N1AVmV8yYp8Q2JSbEYaV1VZGgk1PCBd2uCCNnMWNAZjDZCx2SjPFhsOuUMDO5fwTyBZULWDBi4KyKRz2m223ECNkrJWNjZ5Mn5HwuAkkDIZZZ9YhSb7EQWXbY2FxsGygN1mZm6MBhhDreEcs0kslrGSVtrMfUOwCgL2gCgCgCgCgCgCgCgCgCgCgCgCgCgCgCgCgCgCgCgCgCgCgCgCgCgCgCg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Myriad Pro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03648" y="3356992"/>
            <a:ext cx="30241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I’</a:t>
            </a:r>
            <a:r>
              <a:rPr lang="en-GB" altLang="en-US" sz="2800" b="1" dirty="0">
                <a:latin typeface="Myriad Pro" pitchFamily="34" charset="0"/>
              </a:rPr>
              <a:t>ve got £2.50 for lunch</a:t>
            </a: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. I</a:t>
            </a:r>
            <a:r>
              <a:rPr lang="en-GB" altLang="en-US" sz="2800" b="1" dirty="0">
                <a:latin typeface="Myriad Pro" pitchFamily="34" charset="0"/>
              </a:rPr>
              <a:t> hope that</a:t>
            </a: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’</a:t>
            </a:r>
            <a:r>
              <a:rPr lang="en-GB" altLang="en-US" sz="2800" b="1" dirty="0">
                <a:latin typeface="Myriad Pro" pitchFamily="34" charset="0"/>
              </a:rPr>
              <a:t>s enough to buy some soup and a sandwich</a:t>
            </a:r>
            <a:r>
              <a:rPr lang="en-GB" altLang="en-US" sz="2800" b="1" dirty="0">
                <a:solidFill>
                  <a:srgbClr val="FF0000"/>
                </a:solidFill>
                <a:latin typeface="Myriad Pro" pitchFamily="34" charset="0"/>
              </a:rPr>
              <a:t>.</a:t>
            </a:r>
          </a:p>
        </p:txBody>
      </p:sp>
      <p:pic>
        <p:nvPicPr>
          <p:cNvPr id="18437" name="Picture 2" descr="Q:\Resources\Res_Dev_Shared\Studio\Image Library\Soup_oksana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1240"/>
            <a:ext cx="303053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3512195" y="2163968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Myriad Pro" pitchFamily="34" charset="0"/>
              </a:rPr>
              <a:t>For example…</a:t>
            </a:r>
          </a:p>
        </p:txBody>
      </p:sp>
      <p:sp>
        <p:nvSpPr>
          <p:cNvPr id="18441" name="Subtitle 2"/>
          <p:cNvSpPr txBox="1">
            <a:spLocks/>
          </p:cNvSpPr>
          <p:nvPr/>
        </p:nvSpPr>
        <p:spPr bwMode="auto">
          <a:xfrm>
            <a:off x="1547664" y="1268760"/>
            <a:ext cx="61610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3600" dirty="0">
                <a:latin typeface="Myriad Pro" pitchFamily="34" charset="0"/>
              </a:rPr>
              <a:t>Writing Sentences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277</TotalTime>
  <Words>439</Words>
  <Application>Microsoft Office PowerPoint</Application>
  <PresentationFormat>On-screen Show (4:3)</PresentationFormat>
  <Paragraphs>66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Myriad Arabic</vt:lpstr>
      <vt:lpstr>Myriad Pro</vt:lpstr>
      <vt:lpstr>Times New Roman</vt:lpstr>
      <vt:lpstr>Cactus</vt:lpstr>
      <vt:lpstr>Custom Design</vt:lpstr>
      <vt:lpstr>English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Bowling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rod.hardy</dc:creator>
  <cp:lastModifiedBy>rodney hardy</cp:lastModifiedBy>
  <cp:revision>47</cp:revision>
  <cp:lastPrinted>1601-01-01T00:00:00Z</cp:lastPrinted>
  <dcterms:created xsi:type="dcterms:W3CDTF">2008-09-12T08:51:50Z</dcterms:created>
  <dcterms:modified xsi:type="dcterms:W3CDTF">2015-11-10T15:45:55Z</dcterms:modified>
</cp:coreProperties>
</file>