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4"/>
            <a:ext cx="7940660" cy="14602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Communication Methods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5343" y="374901"/>
            <a:ext cx="351221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Skills – level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Businesses communicate in many ways. Here are a few of the more effective methods used in business today: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 using …..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your </a:t>
            </a:r>
            <a:r>
              <a:rPr lang="en-US" dirty="0"/>
              <a:t>a</a:t>
            </a:r>
            <a:r>
              <a:rPr lang="en-US" dirty="0" smtClean="0"/>
              <a:t>udience by ensuring…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Capture </a:t>
            </a:r>
            <a:r>
              <a:rPr lang="en-US" dirty="0" smtClean="0"/>
              <a:t>audience </a:t>
            </a:r>
            <a:r>
              <a:rPr lang="en-US" dirty="0"/>
              <a:t>a</a:t>
            </a:r>
            <a:r>
              <a:rPr lang="en-US" dirty="0" smtClean="0"/>
              <a:t>ttention and ensure…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Communication </a:t>
            </a:r>
            <a:r>
              <a:rPr lang="en-US" dirty="0"/>
              <a:t>N</a:t>
            </a:r>
            <a:r>
              <a:rPr lang="en-US" dirty="0" smtClean="0"/>
              <a:t>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needs of stakeholders, both internal and external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</a:t>
            </a:r>
            <a:r>
              <a:rPr lang="en-US" dirty="0" smtClean="0"/>
              <a:t> stakeholders need to be informed about…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need to understand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communication must always be…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Media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93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Effective Communication Methods</vt:lpstr>
      <vt:lpstr>Methods of Communication</vt:lpstr>
      <vt:lpstr>Communication Needs</vt:lpstr>
      <vt:lpstr>Communication Media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rodney hardy</cp:lastModifiedBy>
  <cp:revision>28</cp:revision>
  <dcterms:created xsi:type="dcterms:W3CDTF">2013-08-21T19:17:07Z</dcterms:created>
  <dcterms:modified xsi:type="dcterms:W3CDTF">2016-06-13T11:55:53Z</dcterms:modified>
</cp:coreProperties>
</file>