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12"/>
  </p:notesMasterIdLst>
  <p:handoutMasterIdLst>
    <p:handoutMasterId r:id="rId13"/>
  </p:handoutMasterIdLst>
  <p:sldIdLst>
    <p:sldId id="259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DDDDDD"/>
    <a:srgbClr val="3399FF"/>
    <a:srgbClr val="FFFF00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BBB98DFA-835A-415D-B1FD-3CDA1654F2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597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611F9CA1-B60B-4717-A540-C81E31E0B2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720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7A678-B0C7-4D7B-AE35-EAE5D01D1E1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57336-5E98-40FB-BF3F-3853A962F33F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127C0-18DA-4E96-AE46-21DC13690B2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62104-27A5-4843-9718-79D10D4693E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C767F-082F-44A6-877A-0E6CD773A72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5DBA3-CA86-4453-A61D-8F5B23B9E80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F2A8B-5CB2-4F16-AEDC-434A8613A4C3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2092D-FA95-43E3-A05C-E5911D784A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7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7F92-CBC3-4B93-B7A6-345BDAE76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58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4338" y="1052513"/>
            <a:ext cx="2051050" cy="5043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52513"/>
            <a:ext cx="6002338" cy="5043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1041-27A4-4792-9C2C-A5618FE38E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583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4ED43-9196-47C5-B03C-42750CDA89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972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27E51-1F67-44BF-BBF0-05C2C567B3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92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1A50-438B-405F-9D6F-C2B7D6B5E1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16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6A31-0535-4632-930D-CB33370939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75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BA13A-4618-48F6-85BC-F80D51F043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4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0551-C390-4482-8659-7174BA279A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951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B4F72-4673-4462-93D8-087742A5DB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25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9F25-D5C8-4BED-9587-F0B8C7C282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847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A71A-C537-4B37-A00C-E648CDC982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51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E6D5-1645-4D97-8512-9F912B5C37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077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0CDFD-C48B-472B-AEF6-FA526C898D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91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85543-0B65-4F67-A534-294444E80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85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0B24-0B55-4099-A3D0-53DDBC9EE6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66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6C78A-60BD-47FF-A60C-09E97D01DB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59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6FE6-0F56-4AE3-A5C7-2C2A50F494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52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7AF4-8A0A-4477-A6EB-73E1908C3D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11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D0201-B6BB-4A60-8F86-9B10C69173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273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C4A88-372B-4028-892D-4B133761DF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119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F8FA-0412-4440-BBD1-62B3DCE8C2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796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3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052513"/>
            <a:ext cx="7772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3434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89FE6B-4C4E-4846-BBAE-6C6EC36C6DE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3448" name="Picture 920" descr="iStock_000017924327Large_clou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" name="Text Box 921"/>
          <p:cNvSpPr txBox="1">
            <a:spLocks noChangeArrowheads="1"/>
          </p:cNvSpPr>
          <p:nvPr userDrawn="1"/>
        </p:nvSpPr>
        <p:spPr bwMode="auto">
          <a:xfrm>
            <a:off x="468313" y="188913"/>
            <a:ext cx="359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3300"/>
                </a:solidFill>
              </a:rPr>
              <a:t>Learning for everyone…</a:t>
            </a:r>
          </a:p>
        </p:txBody>
      </p:sp>
      <p:pic>
        <p:nvPicPr>
          <p:cNvPr id="23453" name="Picture 925" descr="FW Solutions Logo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188075"/>
            <a:ext cx="1938337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fld id="{914D3D2B-113A-46B0-8F1C-8382038F4CA6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36199" name="Picture 7" descr="iStock_000017924327Large_clou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0" name="Text Box 8"/>
          <p:cNvSpPr txBox="1">
            <a:spLocks noChangeArrowheads="1"/>
          </p:cNvSpPr>
          <p:nvPr userDrawn="1"/>
        </p:nvSpPr>
        <p:spPr bwMode="auto">
          <a:xfrm>
            <a:off x="323850" y="115888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3300"/>
                </a:solidFill>
              </a:rPr>
              <a:t>Learning for everyone…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773238"/>
            <a:ext cx="7315200" cy="1243012"/>
          </a:xfrm>
        </p:spPr>
        <p:txBody>
          <a:bodyPr/>
          <a:lstStyle/>
          <a:p>
            <a:r>
              <a:rPr lang="en-GB" altLang="en-US" dirty="0" smtClean="0"/>
              <a:t>Internet Searches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Introduction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/>
              <a:t>In this session, we will:</a:t>
            </a:r>
          </a:p>
          <a:p>
            <a:pPr eaLnBrk="1" hangingPunct="1">
              <a:buFont typeface="Arial" charset="0"/>
              <a:buNone/>
            </a:pPr>
            <a:endParaRPr lang="en-US" altLang="en-US" sz="2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learn how </a:t>
            </a:r>
            <a:r>
              <a:rPr lang="en-US" altLang="en-US" sz="2800" dirty="0" smtClean="0"/>
              <a:t>to use different ways of searching the Internet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learn </a:t>
            </a:r>
            <a:r>
              <a:rPr lang="en-US" altLang="en-US" sz="2800" dirty="0"/>
              <a:t>about </a:t>
            </a:r>
            <a:r>
              <a:rPr lang="en-US" altLang="en-US" sz="2800" dirty="0" smtClean="0"/>
              <a:t>print screen and inserting these into different areas or documents</a:t>
            </a:r>
            <a:endParaRPr lang="en-GB" altLang="en-US" sz="2800" dirty="0"/>
          </a:p>
          <a:p>
            <a:pPr marL="0" indent="0">
              <a:buClr>
                <a:srgbClr val="FF0000"/>
              </a:buClr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2879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04200" cy="711200"/>
          </a:xfrm>
        </p:spPr>
        <p:txBody>
          <a:bodyPr/>
          <a:lstStyle/>
          <a:p>
            <a:r>
              <a:rPr lang="en-GB" altLang="en-US" sz="4000"/>
              <a:t>Using Internet Searches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 sz="2800"/>
              <a:t>Using the Internet to search for and locate information can best be achieved by using specific or multi-criteria searches.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 sz="2800"/>
              <a:t>A specific search allows you to seek out only information as detailed in your request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 sz="2800"/>
              <a:t>A “specific” search should incorporate inverted commas, this will seek out the exact phrase used by you in the search – i.e. “poodles” and press enter to search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04200" cy="711200"/>
          </a:xfrm>
        </p:spPr>
        <p:txBody>
          <a:bodyPr/>
          <a:lstStyle/>
          <a:p>
            <a:r>
              <a:rPr lang="en-GB" altLang="en-US" sz="4000"/>
              <a:t>Using Internet Searches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Using a multi criteria search allows you to seek out information that may be linked to other information and to do this you may simply use the + sign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I.e. - Car Sales+Harrogate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Linking Screen Prints to Internet Searches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A screen print is exactly what it says, a photocopy of the screen you are looking at.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To obtain a screen print you have a button on you key pad marked PrtScn simply click this button and it will copy the screen being shown at the time. </a:t>
            </a:r>
          </a:p>
        </p:txBody>
      </p:sp>
      <p:sp>
        <p:nvSpPr>
          <p:cNvPr id="157701" name="AutoShape 5" descr="9k="/>
          <p:cNvSpPr>
            <a:spLocks noChangeAspect="1" noChangeArrowheads="1"/>
          </p:cNvSpPr>
          <p:nvPr/>
        </p:nvSpPr>
        <p:spPr bwMode="auto">
          <a:xfrm>
            <a:off x="16192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703" name="AutoShape 7" descr="9k="/>
          <p:cNvSpPr>
            <a:spLocks noChangeAspect="1" noChangeArrowheads="1"/>
          </p:cNvSpPr>
          <p:nvPr/>
        </p:nvSpPr>
        <p:spPr bwMode="auto">
          <a:xfrm>
            <a:off x="16192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706" name="AutoShape 10" descr="9k="/>
          <p:cNvSpPr>
            <a:spLocks noChangeAspect="1" noChangeArrowheads="1"/>
          </p:cNvSpPr>
          <p:nvPr/>
        </p:nvSpPr>
        <p:spPr bwMode="auto">
          <a:xfrm>
            <a:off x="16192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57708" name="Picture 12" descr="ANd9GcSfUpWVdn4gCeYZaD8tn8yYxlDcYfHV2fSi0hMxZD3JB0ZfBj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97425"/>
            <a:ext cx="147955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04200" cy="711200"/>
          </a:xfrm>
        </p:spPr>
        <p:txBody>
          <a:bodyPr/>
          <a:lstStyle/>
          <a:p>
            <a:r>
              <a:rPr lang="en-GB" altLang="en-US" sz="4000"/>
              <a:t>Linking Screen Prints to Internet Searches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 To paste a screen print, simply locate the area where you wish this to appear, make sure the cursor is active in this area and simply paste the screen print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A shortcut to paste any item is available by pressing control Ctrl+V at the same time</a:t>
            </a:r>
            <a:endParaRPr lang="en-GB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52513"/>
            <a:ext cx="8204200" cy="711200"/>
          </a:xfrm>
        </p:spPr>
        <p:txBody>
          <a:bodyPr/>
          <a:lstStyle/>
          <a:p>
            <a:r>
              <a:rPr lang="en-GB" altLang="en-US" sz="4000"/>
              <a:t>Practice yourself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 To practice this access and Internet Web Browser – Google etc.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Type in “BBC” and press enter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Press the screen print button once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Open a new word document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GB" altLang="en-US"/>
              <a:t>Press Ctrl+V at the same time to paste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2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19188"/>
            <a:ext cx="7416800" cy="4976812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 If you are asked to carry out a specific Internet search, try to use the criteria given. i.e.</a:t>
            </a:r>
          </a:p>
          <a:p>
            <a:pPr marL="0" indent="0">
              <a:buClr>
                <a:srgbClr val="FF0000"/>
              </a:buClr>
              <a:buNone/>
            </a:pPr>
            <a:endParaRPr lang="en-GB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en-GB" dirty="0" smtClean="0"/>
              <a:t>A picture of Loch Ness = “Images of Loch Ness”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dirty="0" smtClean="0"/>
              <a:t>Museums housed in York = </a:t>
            </a:r>
            <a:r>
              <a:rPr lang="en-GB" dirty="0" err="1" smtClean="0"/>
              <a:t>York+Museums</a:t>
            </a:r>
            <a:endParaRPr lang="en-GB" dirty="0" smtClean="0"/>
          </a:p>
          <a:p>
            <a:pPr marL="0" indent="0">
              <a:buClr>
                <a:srgbClr val="FF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7126"/>
      </p:ext>
    </p:extLst>
  </p:cSld>
  <p:clrMapOvr>
    <a:masterClrMapping/>
  </p:clrMapOvr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136</TotalTime>
  <Words>342</Words>
  <Application>Microsoft Office PowerPoint</Application>
  <PresentationFormat>On-screen Show (4:3)</PresentationFormat>
  <Paragraphs>37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Cactus</vt:lpstr>
      <vt:lpstr>Custom Design</vt:lpstr>
      <vt:lpstr>Internet Searches</vt:lpstr>
      <vt:lpstr>Introduction</vt:lpstr>
      <vt:lpstr>Using Internet Searches</vt:lpstr>
      <vt:lpstr>Using Internet Searches</vt:lpstr>
      <vt:lpstr>Linking Screen Prints to Internet Searches</vt:lpstr>
      <vt:lpstr>Linking Screen Prints to Internet Searches</vt:lpstr>
      <vt:lpstr>Practice yourself</vt:lpstr>
      <vt:lpstr>PowerPoint Presentation</vt:lpstr>
      <vt:lpstr>Remember</vt:lpstr>
    </vt:vector>
  </TitlesOfParts>
  <Company>Bowling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rod.hardy</dc:creator>
  <cp:lastModifiedBy>Rodney Hardy</cp:lastModifiedBy>
  <cp:revision>23</cp:revision>
  <cp:lastPrinted>1601-01-01T00:00:00Z</cp:lastPrinted>
  <dcterms:created xsi:type="dcterms:W3CDTF">2008-09-12T08:51:50Z</dcterms:created>
  <dcterms:modified xsi:type="dcterms:W3CDTF">2013-11-18T13:09:59Z</dcterms:modified>
</cp:coreProperties>
</file>