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2"/>
  </p:notesMasterIdLst>
  <p:handoutMasterIdLst>
    <p:handoutMasterId r:id="rId13"/>
  </p:handoutMasterIdLst>
  <p:sldIdLst>
    <p:sldId id="259" r:id="rId3"/>
    <p:sldId id="263" r:id="rId4"/>
    <p:sldId id="264" r:id="rId5"/>
    <p:sldId id="265" r:id="rId6"/>
    <p:sldId id="266" r:id="rId7"/>
    <p:sldId id="267" r:id="rId8"/>
    <p:sldId id="269" r:id="rId9"/>
    <p:sldId id="271" r:id="rId10"/>
    <p:sldId id="275" r:id="rId11"/>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1AA68-17EC-0242-A0BB-CC2FA878E983}" type="doc">
      <dgm:prSet loTypeId="urn:microsoft.com/office/officeart/2005/8/layout/radial1" loCatId="" qsTypeId="urn:microsoft.com/office/officeart/2005/8/quickstyle/simple4" qsCatId="simple" csTypeId="urn:microsoft.com/office/officeart/2005/8/colors/accent1_2" csCatId="accent1" phldr="1"/>
      <dgm:spPr/>
      <dgm:t>
        <a:bodyPr/>
        <a:lstStyle/>
        <a:p>
          <a:endParaRPr lang="en-US"/>
        </a:p>
      </dgm:t>
    </dgm:pt>
    <dgm:pt modelId="{7297C2B2-4C74-9A45-9BE8-C24C88B9CB16}">
      <dgm:prSet phldrT="[Text]"/>
      <dgm:spPr>
        <a:solidFill>
          <a:schemeClr val="accent2">
            <a:lumMod val="60000"/>
            <a:lumOff val="40000"/>
          </a:schemeClr>
        </a:solidFill>
      </dgm:spPr>
      <dgm:t>
        <a:bodyPr/>
        <a:lstStyle/>
        <a:p>
          <a:r>
            <a:rPr lang="en-US" b="1" dirty="0" smtClean="0"/>
            <a:t>Work in partnership with ..</a:t>
          </a:r>
          <a:endParaRPr lang="en-US" b="1" dirty="0"/>
        </a:p>
      </dgm:t>
    </dgm:pt>
    <dgm:pt modelId="{22A40744-48E2-9449-B24C-4EDCA5C7E308}" type="parTrans" cxnId="{270249B1-6584-A244-9EE5-D66656BF17E1}">
      <dgm:prSet/>
      <dgm:spPr/>
      <dgm:t>
        <a:bodyPr/>
        <a:lstStyle/>
        <a:p>
          <a:endParaRPr lang="en-US"/>
        </a:p>
      </dgm:t>
    </dgm:pt>
    <dgm:pt modelId="{BCF69F76-F80A-0444-80DF-7003743BB1BF}" type="sibTrans" cxnId="{270249B1-6584-A244-9EE5-D66656BF17E1}">
      <dgm:prSet/>
      <dgm:spPr/>
      <dgm:t>
        <a:bodyPr/>
        <a:lstStyle/>
        <a:p>
          <a:endParaRPr lang="en-US"/>
        </a:p>
      </dgm:t>
    </dgm:pt>
    <dgm:pt modelId="{128F66DA-EEE2-324D-AD15-DD55BC2FD1EF}">
      <dgm:prSet phldrT="[Text]"/>
      <dgm:spPr>
        <a:solidFill>
          <a:schemeClr val="accent3">
            <a:lumMod val="65000"/>
          </a:schemeClr>
        </a:solidFill>
      </dgm:spPr>
      <dgm:t>
        <a:bodyPr/>
        <a:lstStyle/>
        <a:p>
          <a:r>
            <a:rPr lang="en-US" b="1" dirty="0" smtClean="0"/>
            <a:t>Parents/carers</a:t>
          </a:r>
          <a:endParaRPr lang="en-US" b="1" dirty="0"/>
        </a:p>
      </dgm:t>
    </dgm:pt>
    <dgm:pt modelId="{557E6E31-82EA-834A-BC25-4BDB2085CF0B}" type="parTrans" cxnId="{C515F0BE-3B3D-0B4C-A082-F2F1C56D88D1}">
      <dgm:prSet/>
      <dgm:spPr/>
      <dgm:t>
        <a:bodyPr/>
        <a:lstStyle/>
        <a:p>
          <a:endParaRPr lang="en-US"/>
        </a:p>
      </dgm:t>
    </dgm:pt>
    <dgm:pt modelId="{5E8177BA-C73C-7543-9D1A-0664CB9D7F1B}" type="sibTrans" cxnId="{C515F0BE-3B3D-0B4C-A082-F2F1C56D88D1}">
      <dgm:prSet/>
      <dgm:spPr/>
      <dgm:t>
        <a:bodyPr/>
        <a:lstStyle/>
        <a:p>
          <a:endParaRPr lang="en-US"/>
        </a:p>
      </dgm:t>
    </dgm:pt>
    <dgm:pt modelId="{2D7C321E-B03B-A448-8286-3E9B06296798}">
      <dgm:prSet phldrT="[Text]"/>
      <dgm:spPr>
        <a:solidFill>
          <a:schemeClr val="accent3">
            <a:lumMod val="65000"/>
          </a:schemeClr>
        </a:solidFill>
      </dgm:spPr>
      <dgm:t>
        <a:bodyPr/>
        <a:lstStyle/>
        <a:p>
          <a:r>
            <a:rPr lang="en-US" b="1" dirty="0" smtClean="0"/>
            <a:t>Speech &amp; language therapist</a:t>
          </a:r>
          <a:endParaRPr lang="en-US" b="1" dirty="0"/>
        </a:p>
      </dgm:t>
    </dgm:pt>
    <dgm:pt modelId="{DFA9C9F4-536F-1547-847F-6E10FCA98F19}" type="parTrans" cxnId="{3B38EFDD-FF6E-F941-9357-A78AB9C0A8EA}">
      <dgm:prSet/>
      <dgm:spPr/>
      <dgm:t>
        <a:bodyPr/>
        <a:lstStyle/>
        <a:p>
          <a:endParaRPr lang="en-US"/>
        </a:p>
      </dgm:t>
    </dgm:pt>
    <dgm:pt modelId="{C958A022-6EEE-9442-B99A-6F914D07458A}" type="sibTrans" cxnId="{3B38EFDD-FF6E-F941-9357-A78AB9C0A8EA}">
      <dgm:prSet/>
      <dgm:spPr/>
      <dgm:t>
        <a:bodyPr/>
        <a:lstStyle/>
        <a:p>
          <a:endParaRPr lang="en-US"/>
        </a:p>
      </dgm:t>
    </dgm:pt>
    <dgm:pt modelId="{6544E675-ACA0-D845-88BF-28252F538D57}">
      <dgm:prSet phldrT="[Text]"/>
      <dgm:spPr>
        <a:solidFill>
          <a:schemeClr val="accent3">
            <a:lumMod val="65000"/>
          </a:schemeClr>
        </a:solidFill>
      </dgm:spPr>
      <dgm:t>
        <a:bodyPr/>
        <a:lstStyle/>
        <a:p>
          <a:r>
            <a:rPr lang="en-US" b="1" dirty="0" smtClean="0"/>
            <a:t>Social worker</a:t>
          </a:r>
          <a:endParaRPr lang="en-US" b="1" dirty="0"/>
        </a:p>
      </dgm:t>
    </dgm:pt>
    <dgm:pt modelId="{92620B84-47E9-8C4C-9983-C849C6A10FDF}" type="parTrans" cxnId="{B7D8BDA4-A84F-BE4F-97CF-767B4036C4AE}">
      <dgm:prSet/>
      <dgm:spPr/>
      <dgm:t>
        <a:bodyPr/>
        <a:lstStyle/>
        <a:p>
          <a:endParaRPr lang="en-US"/>
        </a:p>
      </dgm:t>
    </dgm:pt>
    <dgm:pt modelId="{2E9AA2AA-42B8-8C4C-8ED6-A38A8A24558D}" type="sibTrans" cxnId="{B7D8BDA4-A84F-BE4F-97CF-767B4036C4AE}">
      <dgm:prSet/>
      <dgm:spPr/>
      <dgm:t>
        <a:bodyPr/>
        <a:lstStyle/>
        <a:p>
          <a:endParaRPr lang="en-US"/>
        </a:p>
      </dgm:t>
    </dgm:pt>
    <dgm:pt modelId="{B3BC1D03-48F4-014D-888B-D10FF5B2BFC8}">
      <dgm:prSet phldrT="[Text]"/>
      <dgm:spPr>
        <a:solidFill>
          <a:schemeClr val="accent3">
            <a:lumMod val="65000"/>
          </a:schemeClr>
        </a:solidFill>
      </dgm:spPr>
      <dgm:t>
        <a:bodyPr/>
        <a:lstStyle/>
        <a:p>
          <a:r>
            <a:rPr lang="en-US" b="1" dirty="0" smtClean="0"/>
            <a:t>Health visitor</a:t>
          </a:r>
          <a:endParaRPr lang="en-US" b="1" dirty="0"/>
        </a:p>
      </dgm:t>
    </dgm:pt>
    <dgm:pt modelId="{3C75C2E1-D304-DA48-BC80-3C4965EE0C06}" type="parTrans" cxnId="{010BD566-35FA-0043-B870-7122881A5147}">
      <dgm:prSet/>
      <dgm:spPr/>
      <dgm:t>
        <a:bodyPr/>
        <a:lstStyle/>
        <a:p>
          <a:endParaRPr lang="en-US"/>
        </a:p>
      </dgm:t>
    </dgm:pt>
    <dgm:pt modelId="{23F3ECF0-ED6B-0443-8DC0-B761FC60B713}" type="sibTrans" cxnId="{010BD566-35FA-0043-B870-7122881A5147}">
      <dgm:prSet/>
      <dgm:spPr/>
      <dgm:t>
        <a:bodyPr/>
        <a:lstStyle/>
        <a:p>
          <a:endParaRPr lang="en-US"/>
        </a:p>
      </dgm:t>
    </dgm:pt>
    <dgm:pt modelId="{BEC86E43-4779-6D41-B9F3-CF5E367E51BA}">
      <dgm:prSet phldrT="[Text]"/>
      <dgm:spPr>
        <a:solidFill>
          <a:schemeClr val="accent3">
            <a:lumMod val="65000"/>
          </a:schemeClr>
        </a:solidFill>
      </dgm:spPr>
      <dgm:t>
        <a:bodyPr/>
        <a:lstStyle/>
        <a:p>
          <a:r>
            <a:rPr lang="en-US" b="1" dirty="0" smtClean="0"/>
            <a:t>Childminder</a:t>
          </a:r>
          <a:r>
            <a:rPr lang="en-US" dirty="0" smtClean="0"/>
            <a:t> </a:t>
          </a:r>
          <a:endParaRPr lang="en-US" dirty="0"/>
        </a:p>
      </dgm:t>
    </dgm:pt>
    <dgm:pt modelId="{5C936DB7-EE44-4241-B0E8-0D9D8901559E}" type="parTrans" cxnId="{8BC5F451-01AA-8E44-8BD7-8C96D61C8575}">
      <dgm:prSet/>
      <dgm:spPr/>
      <dgm:t>
        <a:bodyPr/>
        <a:lstStyle/>
        <a:p>
          <a:endParaRPr lang="en-US"/>
        </a:p>
      </dgm:t>
    </dgm:pt>
    <dgm:pt modelId="{1328DEEC-0814-BF4F-B525-2C41215C5120}" type="sibTrans" cxnId="{8BC5F451-01AA-8E44-8BD7-8C96D61C8575}">
      <dgm:prSet/>
      <dgm:spPr/>
      <dgm:t>
        <a:bodyPr/>
        <a:lstStyle/>
        <a:p>
          <a:endParaRPr lang="en-US"/>
        </a:p>
      </dgm:t>
    </dgm:pt>
    <dgm:pt modelId="{4245641D-5628-4849-8069-5E2692CFB495}">
      <dgm:prSet phldrT="[Text]"/>
      <dgm:spPr>
        <a:solidFill>
          <a:schemeClr val="accent3">
            <a:lumMod val="65000"/>
          </a:schemeClr>
        </a:solidFill>
      </dgm:spPr>
      <dgm:t>
        <a:bodyPr/>
        <a:lstStyle/>
        <a:p>
          <a:r>
            <a:rPr lang="en-US" b="1" dirty="0" smtClean="0"/>
            <a:t>Key worker</a:t>
          </a:r>
          <a:endParaRPr lang="en-US" b="1" dirty="0"/>
        </a:p>
      </dgm:t>
    </dgm:pt>
    <dgm:pt modelId="{331B6CCF-201B-6F4B-BB55-A68296909A6F}" type="parTrans" cxnId="{D85CA7F4-2DF8-7640-844B-B2A066868A13}">
      <dgm:prSet/>
      <dgm:spPr/>
      <dgm:t>
        <a:bodyPr/>
        <a:lstStyle/>
        <a:p>
          <a:endParaRPr lang="en-US"/>
        </a:p>
      </dgm:t>
    </dgm:pt>
    <dgm:pt modelId="{FE19FD05-7A25-4B48-9279-82C06E023CAB}" type="sibTrans" cxnId="{D85CA7F4-2DF8-7640-844B-B2A066868A13}">
      <dgm:prSet/>
      <dgm:spPr/>
      <dgm:t>
        <a:bodyPr/>
        <a:lstStyle/>
        <a:p>
          <a:endParaRPr lang="en-US"/>
        </a:p>
      </dgm:t>
    </dgm:pt>
    <dgm:pt modelId="{0A3D2689-E733-D745-A54C-ED97A2A3FAA9}">
      <dgm:prSet phldrT="[Text]"/>
      <dgm:spPr>
        <a:solidFill>
          <a:schemeClr val="accent3">
            <a:lumMod val="65000"/>
          </a:schemeClr>
        </a:solidFill>
      </dgm:spPr>
      <dgm:t>
        <a:bodyPr/>
        <a:lstStyle/>
        <a:p>
          <a:r>
            <a:rPr lang="en-US" b="1" dirty="0" smtClean="0"/>
            <a:t>After school care</a:t>
          </a:r>
          <a:endParaRPr lang="en-US" b="1" dirty="0"/>
        </a:p>
      </dgm:t>
    </dgm:pt>
    <dgm:pt modelId="{75757B4A-F1D4-7E4E-8945-31FEA66DE8AC}" type="parTrans" cxnId="{36530462-C66A-9A4E-A984-D79264270E4B}">
      <dgm:prSet/>
      <dgm:spPr/>
      <dgm:t>
        <a:bodyPr/>
        <a:lstStyle/>
        <a:p>
          <a:endParaRPr lang="en-US"/>
        </a:p>
      </dgm:t>
    </dgm:pt>
    <dgm:pt modelId="{3BD25E09-1084-BF41-8754-72A1C07E2CAB}" type="sibTrans" cxnId="{36530462-C66A-9A4E-A984-D79264270E4B}">
      <dgm:prSet/>
      <dgm:spPr/>
      <dgm:t>
        <a:bodyPr/>
        <a:lstStyle/>
        <a:p>
          <a:endParaRPr lang="en-US"/>
        </a:p>
      </dgm:t>
    </dgm:pt>
    <dgm:pt modelId="{969DB690-40DE-BD42-B954-5BFB2D5D9881}">
      <dgm:prSet phldrT="[Text]"/>
      <dgm:spPr>
        <a:solidFill>
          <a:schemeClr val="accent3">
            <a:lumMod val="65000"/>
          </a:schemeClr>
        </a:solidFill>
      </dgm:spPr>
      <dgm:t>
        <a:bodyPr/>
        <a:lstStyle/>
        <a:p>
          <a:r>
            <a:rPr lang="en-US" b="1" dirty="0" smtClean="0"/>
            <a:t>Physio</a:t>
          </a:r>
          <a:endParaRPr lang="en-US" b="1" dirty="0"/>
        </a:p>
      </dgm:t>
    </dgm:pt>
    <dgm:pt modelId="{5C3FFD9B-929D-A143-8604-D527D353A2C9}" type="parTrans" cxnId="{55E0069C-468D-C742-BB59-8770F69095AF}">
      <dgm:prSet/>
      <dgm:spPr/>
      <dgm:t>
        <a:bodyPr/>
        <a:lstStyle/>
        <a:p>
          <a:endParaRPr lang="en-US"/>
        </a:p>
      </dgm:t>
    </dgm:pt>
    <dgm:pt modelId="{968E9402-371A-1944-ACEA-52E888B0401B}" type="sibTrans" cxnId="{55E0069C-468D-C742-BB59-8770F69095AF}">
      <dgm:prSet/>
      <dgm:spPr/>
      <dgm:t>
        <a:bodyPr/>
        <a:lstStyle/>
        <a:p>
          <a:endParaRPr lang="en-US"/>
        </a:p>
      </dgm:t>
    </dgm:pt>
    <dgm:pt modelId="{D72AFAC0-E22C-7C40-8988-B7C2ECAA4D23}" type="pres">
      <dgm:prSet presAssocID="{8181AA68-17EC-0242-A0BB-CC2FA878E983}" presName="cycle" presStyleCnt="0">
        <dgm:presLayoutVars>
          <dgm:chMax val="1"/>
          <dgm:dir/>
          <dgm:animLvl val="ctr"/>
          <dgm:resizeHandles val="exact"/>
        </dgm:presLayoutVars>
      </dgm:prSet>
      <dgm:spPr/>
      <dgm:t>
        <a:bodyPr/>
        <a:lstStyle/>
        <a:p>
          <a:endParaRPr lang="en-US"/>
        </a:p>
      </dgm:t>
    </dgm:pt>
    <dgm:pt modelId="{1DA3CF30-70F1-1B43-BC9E-83AD250168AE}" type="pres">
      <dgm:prSet presAssocID="{7297C2B2-4C74-9A45-9BE8-C24C88B9CB16}" presName="centerShape" presStyleLbl="node0" presStyleIdx="0" presStyleCnt="1"/>
      <dgm:spPr/>
      <dgm:t>
        <a:bodyPr/>
        <a:lstStyle/>
        <a:p>
          <a:endParaRPr lang="en-US"/>
        </a:p>
      </dgm:t>
    </dgm:pt>
    <dgm:pt modelId="{150CCB4A-B9D5-9E4C-B7E6-3A3E60B0B985}" type="pres">
      <dgm:prSet presAssocID="{557E6E31-82EA-834A-BC25-4BDB2085CF0B}" presName="Name9" presStyleLbl="parChTrans1D2" presStyleIdx="0" presStyleCnt="8"/>
      <dgm:spPr/>
      <dgm:t>
        <a:bodyPr/>
        <a:lstStyle/>
        <a:p>
          <a:endParaRPr lang="en-US"/>
        </a:p>
      </dgm:t>
    </dgm:pt>
    <dgm:pt modelId="{A03E76E4-881F-FF49-80CE-2AEFD2D68C78}" type="pres">
      <dgm:prSet presAssocID="{557E6E31-82EA-834A-BC25-4BDB2085CF0B}" presName="connTx" presStyleLbl="parChTrans1D2" presStyleIdx="0" presStyleCnt="8"/>
      <dgm:spPr/>
      <dgm:t>
        <a:bodyPr/>
        <a:lstStyle/>
        <a:p>
          <a:endParaRPr lang="en-US"/>
        </a:p>
      </dgm:t>
    </dgm:pt>
    <dgm:pt modelId="{7E6CE4A0-0B43-5B42-A286-9B51B2BAC61F}" type="pres">
      <dgm:prSet presAssocID="{128F66DA-EEE2-324D-AD15-DD55BC2FD1EF}" presName="node" presStyleLbl="node1" presStyleIdx="0" presStyleCnt="8">
        <dgm:presLayoutVars>
          <dgm:bulletEnabled val="1"/>
        </dgm:presLayoutVars>
      </dgm:prSet>
      <dgm:spPr/>
      <dgm:t>
        <a:bodyPr/>
        <a:lstStyle/>
        <a:p>
          <a:endParaRPr lang="en-US"/>
        </a:p>
      </dgm:t>
    </dgm:pt>
    <dgm:pt modelId="{343A4CE4-FB03-4D45-87D9-4AE2EF27D32A}" type="pres">
      <dgm:prSet presAssocID="{DFA9C9F4-536F-1547-847F-6E10FCA98F19}" presName="Name9" presStyleLbl="parChTrans1D2" presStyleIdx="1" presStyleCnt="8"/>
      <dgm:spPr/>
      <dgm:t>
        <a:bodyPr/>
        <a:lstStyle/>
        <a:p>
          <a:endParaRPr lang="en-US"/>
        </a:p>
      </dgm:t>
    </dgm:pt>
    <dgm:pt modelId="{53C21CF2-50ED-EB4D-B27D-9E7BF168C9B6}" type="pres">
      <dgm:prSet presAssocID="{DFA9C9F4-536F-1547-847F-6E10FCA98F19}" presName="connTx" presStyleLbl="parChTrans1D2" presStyleIdx="1" presStyleCnt="8"/>
      <dgm:spPr/>
      <dgm:t>
        <a:bodyPr/>
        <a:lstStyle/>
        <a:p>
          <a:endParaRPr lang="en-US"/>
        </a:p>
      </dgm:t>
    </dgm:pt>
    <dgm:pt modelId="{66DDA909-8B3C-144B-93A3-03A830D1D35F}" type="pres">
      <dgm:prSet presAssocID="{2D7C321E-B03B-A448-8286-3E9B06296798}" presName="node" presStyleLbl="node1" presStyleIdx="1" presStyleCnt="8">
        <dgm:presLayoutVars>
          <dgm:bulletEnabled val="1"/>
        </dgm:presLayoutVars>
      </dgm:prSet>
      <dgm:spPr/>
      <dgm:t>
        <a:bodyPr/>
        <a:lstStyle/>
        <a:p>
          <a:endParaRPr lang="en-US"/>
        </a:p>
      </dgm:t>
    </dgm:pt>
    <dgm:pt modelId="{BCBA7C78-912B-E045-9097-D4F58CF4BC0A}" type="pres">
      <dgm:prSet presAssocID="{5C3FFD9B-929D-A143-8604-D527D353A2C9}" presName="Name9" presStyleLbl="parChTrans1D2" presStyleIdx="2" presStyleCnt="8"/>
      <dgm:spPr/>
      <dgm:t>
        <a:bodyPr/>
        <a:lstStyle/>
        <a:p>
          <a:endParaRPr lang="en-US"/>
        </a:p>
      </dgm:t>
    </dgm:pt>
    <dgm:pt modelId="{D7BE8164-0DCF-7D49-B22E-0EAEA6571CD8}" type="pres">
      <dgm:prSet presAssocID="{5C3FFD9B-929D-A143-8604-D527D353A2C9}" presName="connTx" presStyleLbl="parChTrans1D2" presStyleIdx="2" presStyleCnt="8"/>
      <dgm:spPr/>
      <dgm:t>
        <a:bodyPr/>
        <a:lstStyle/>
        <a:p>
          <a:endParaRPr lang="en-US"/>
        </a:p>
      </dgm:t>
    </dgm:pt>
    <dgm:pt modelId="{BC25644E-F54E-5741-A252-3DB273F691BB}" type="pres">
      <dgm:prSet presAssocID="{969DB690-40DE-BD42-B954-5BFB2D5D9881}" presName="node" presStyleLbl="node1" presStyleIdx="2" presStyleCnt="8">
        <dgm:presLayoutVars>
          <dgm:bulletEnabled val="1"/>
        </dgm:presLayoutVars>
      </dgm:prSet>
      <dgm:spPr/>
      <dgm:t>
        <a:bodyPr/>
        <a:lstStyle/>
        <a:p>
          <a:endParaRPr lang="en-US"/>
        </a:p>
      </dgm:t>
    </dgm:pt>
    <dgm:pt modelId="{126B1898-944F-6344-BE20-C37A16457A9F}" type="pres">
      <dgm:prSet presAssocID="{92620B84-47E9-8C4C-9983-C849C6A10FDF}" presName="Name9" presStyleLbl="parChTrans1D2" presStyleIdx="3" presStyleCnt="8"/>
      <dgm:spPr/>
      <dgm:t>
        <a:bodyPr/>
        <a:lstStyle/>
        <a:p>
          <a:endParaRPr lang="en-US"/>
        </a:p>
      </dgm:t>
    </dgm:pt>
    <dgm:pt modelId="{0E5B73DA-6569-B84D-A658-9340496C5280}" type="pres">
      <dgm:prSet presAssocID="{92620B84-47E9-8C4C-9983-C849C6A10FDF}" presName="connTx" presStyleLbl="parChTrans1D2" presStyleIdx="3" presStyleCnt="8"/>
      <dgm:spPr/>
      <dgm:t>
        <a:bodyPr/>
        <a:lstStyle/>
        <a:p>
          <a:endParaRPr lang="en-US"/>
        </a:p>
      </dgm:t>
    </dgm:pt>
    <dgm:pt modelId="{7F472C4A-7F57-B747-9F63-7900AAE8AB50}" type="pres">
      <dgm:prSet presAssocID="{6544E675-ACA0-D845-88BF-28252F538D57}" presName="node" presStyleLbl="node1" presStyleIdx="3" presStyleCnt="8">
        <dgm:presLayoutVars>
          <dgm:bulletEnabled val="1"/>
        </dgm:presLayoutVars>
      </dgm:prSet>
      <dgm:spPr/>
      <dgm:t>
        <a:bodyPr/>
        <a:lstStyle/>
        <a:p>
          <a:endParaRPr lang="en-US"/>
        </a:p>
      </dgm:t>
    </dgm:pt>
    <dgm:pt modelId="{9C437BD2-B15A-5645-8967-ED83A24E70A1}" type="pres">
      <dgm:prSet presAssocID="{3C75C2E1-D304-DA48-BC80-3C4965EE0C06}" presName="Name9" presStyleLbl="parChTrans1D2" presStyleIdx="4" presStyleCnt="8"/>
      <dgm:spPr/>
      <dgm:t>
        <a:bodyPr/>
        <a:lstStyle/>
        <a:p>
          <a:endParaRPr lang="en-US"/>
        </a:p>
      </dgm:t>
    </dgm:pt>
    <dgm:pt modelId="{B33907B4-2775-574D-9DBF-0D5AB0E912D2}" type="pres">
      <dgm:prSet presAssocID="{3C75C2E1-D304-DA48-BC80-3C4965EE0C06}" presName="connTx" presStyleLbl="parChTrans1D2" presStyleIdx="4" presStyleCnt="8"/>
      <dgm:spPr/>
      <dgm:t>
        <a:bodyPr/>
        <a:lstStyle/>
        <a:p>
          <a:endParaRPr lang="en-US"/>
        </a:p>
      </dgm:t>
    </dgm:pt>
    <dgm:pt modelId="{D1BDAAD7-FB2E-A341-B4B0-FF7F6F988369}" type="pres">
      <dgm:prSet presAssocID="{B3BC1D03-48F4-014D-888B-D10FF5B2BFC8}" presName="node" presStyleLbl="node1" presStyleIdx="4" presStyleCnt="8">
        <dgm:presLayoutVars>
          <dgm:bulletEnabled val="1"/>
        </dgm:presLayoutVars>
      </dgm:prSet>
      <dgm:spPr/>
      <dgm:t>
        <a:bodyPr/>
        <a:lstStyle/>
        <a:p>
          <a:endParaRPr lang="en-US"/>
        </a:p>
      </dgm:t>
    </dgm:pt>
    <dgm:pt modelId="{B8FC856A-B744-564D-8794-F87C857891E3}" type="pres">
      <dgm:prSet presAssocID="{5C936DB7-EE44-4241-B0E8-0D9D8901559E}" presName="Name9" presStyleLbl="parChTrans1D2" presStyleIdx="5" presStyleCnt="8"/>
      <dgm:spPr/>
      <dgm:t>
        <a:bodyPr/>
        <a:lstStyle/>
        <a:p>
          <a:endParaRPr lang="en-US"/>
        </a:p>
      </dgm:t>
    </dgm:pt>
    <dgm:pt modelId="{1D7253C4-6E8D-B64E-A37F-ABB7A5EAF505}" type="pres">
      <dgm:prSet presAssocID="{5C936DB7-EE44-4241-B0E8-0D9D8901559E}" presName="connTx" presStyleLbl="parChTrans1D2" presStyleIdx="5" presStyleCnt="8"/>
      <dgm:spPr/>
      <dgm:t>
        <a:bodyPr/>
        <a:lstStyle/>
        <a:p>
          <a:endParaRPr lang="en-US"/>
        </a:p>
      </dgm:t>
    </dgm:pt>
    <dgm:pt modelId="{4A9AFDC1-2FF6-D44F-BCA4-312A6BF4486E}" type="pres">
      <dgm:prSet presAssocID="{BEC86E43-4779-6D41-B9F3-CF5E367E51BA}" presName="node" presStyleLbl="node1" presStyleIdx="5" presStyleCnt="8">
        <dgm:presLayoutVars>
          <dgm:bulletEnabled val="1"/>
        </dgm:presLayoutVars>
      </dgm:prSet>
      <dgm:spPr/>
      <dgm:t>
        <a:bodyPr/>
        <a:lstStyle/>
        <a:p>
          <a:endParaRPr lang="en-US"/>
        </a:p>
      </dgm:t>
    </dgm:pt>
    <dgm:pt modelId="{3586F982-EF86-8C45-9C25-47F5BAF42D72}" type="pres">
      <dgm:prSet presAssocID="{331B6CCF-201B-6F4B-BB55-A68296909A6F}" presName="Name9" presStyleLbl="parChTrans1D2" presStyleIdx="6" presStyleCnt="8"/>
      <dgm:spPr/>
      <dgm:t>
        <a:bodyPr/>
        <a:lstStyle/>
        <a:p>
          <a:endParaRPr lang="en-US"/>
        </a:p>
      </dgm:t>
    </dgm:pt>
    <dgm:pt modelId="{325DD277-660E-5748-B2E4-5FF69A3E387B}" type="pres">
      <dgm:prSet presAssocID="{331B6CCF-201B-6F4B-BB55-A68296909A6F}" presName="connTx" presStyleLbl="parChTrans1D2" presStyleIdx="6" presStyleCnt="8"/>
      <dgm:spPr/>
      <dgm:t>
        <a:bodyPr/>
        <a:lstStyle/>
        <a:p>
          <a:endParaRPr lang="en-US"/>
        </a:p>
      </dgm:t>
    </dgm:pt>
    <dgm:pt modelId="{5AE220B6-50D1-4C49-BB38-94BE3FCCCD03}" type="pres">
      <dgm:prSet presAssocID="{4245641D-5628-4849-8069-5E2692CFB495}" presName="node" presStyleLbl="node1" presStyleIdx="6" presStyleCnt="8">
        <dgm:presLayoutVars>
          <dgm:bulletEnabled val="1"/>
        </dgm:presLayoutVars>
      </dgm:prSet>
      <dgm:spPr/>
      <dgm:t>
        <a:bodyPr/>
        <a:lstStyle/>
        <a:p>
          <a:endParaRPr lang="en-US"/>
        </a:p>
      </dgm:t>
    </dgm:pt>
    <dgm:pt modelId="{6FEB09D4-E482-784C-976B-4546784A5312}" type="pres">
      <dgm:prSet presAssocID="{75757B4A-F1D4-7E4E-8945-31FEA66DE8AC}" presName="Name9" presStyleLbl="parChTrans1D2" presStyleIdx="7" presStyleCnt="8"/>
      <dgm:spPr/>
      <dgm:t>
        <a:bodyPr/>
        <a:lstStyle/>
        <a:p>
          <a:endParaRPr lang="en-US"/>
        </a:p>
      </dgm:t>
    </dgm:pt>
    <dgm:pt modelId="{A22665E3-8D80-8A4F-B9EC-A77F78B20817}" type="pres">
      <dgm:prSet presAssocID="{75757B4A-F1D4-7E4E-8945-31FEA66DE8AC}" presName="connTx" presStyleLbl="parChTrans1D2" presStyleIdx="7" presStyleCnt="8"/>
      <dgm:spPr/>
      <dgm:t>
        <a:bodyPr/>
        <a:lstStyle/>
        <a:p>
          <a:endParaRPr lang="en-US"/>
        </a:p>
      </dgm:t>
    </dgm:pt>
    <dgm:pt modelId="{468D3F6E-286F-BE4B-B23F-C303CDB6EB2F}" type="pres">
      <dgm:prSet presAssocID="{0A3D2689-E733-D745-A54C-ED97A2A3FAA9}" presName="node" presStyleLbl="node1" presStyleIdx="7" presStyleCnt="8">
        <dgm:presLayoutVars>
          <dgm:bulletEnabled val="1"/>
        </dgm:presLayoutVars>
      </dgm:prSet>
      <dgm:spPr/>
      <dgm:t>
        <a:bodyPr/>
        <a:lstStyle/>
        <a:p>
          <a:endParaRPr lang="en-US"/>
        </a:p>
      </dgm:t>
    </dgm:pt>
  </dgm:ptLst>
  <dgm:cxnLst>
    <dgm:cxn modelId="{C3938352-DDC8-480C-82E6-A0F1FDEF274D}" type="presOf" srcId="{6544E675-ACA0-D845-88BF-28252F538D57}" destId="{7F472C4A-7F57-B747-9F63-7900AAE8AB50}" srcOrd="0" destOrd="0" presId="urn:microsoft.com/office/officeart/2005/8/layout/radial1"/>
    <dgm:cxn modelId="{B2D4BE29-44DE-4233-9625-02BEBBDF4964}" type="presOf" srcId="{92620B84-47E9-8C4C-9983-C849C6A10FDF}" destId="{0E5B73DA-6569-B84D-A658-9340496C5280}" srcOrd="1" destOrd="0" presId="urn:microsoft.com/office/officeart/2005/8/layout/radial1"/>
    <dgm:cxn modelId="{A74EE4E6-FE1E-4A24-ACCD-B5A42E303031}" type="presOf" srcId="{331B6CCF-201B-6F4B-BB55-A68296909A6F}" destId="{3586F982-EF86-8C45-9C25-47F5BAF42D72}" srcOrd="0" destOrd="0" presId="urn:microsoft.com/office/officeart/2005/8/layout/radial1"/>
    <dgm:cxn modelId="{7BECAEA2-B5F2-4B4A-B6C9-F047A2F96EAB}" type="presOf" srcId="{7297C2B2-4C74-9A45-9BE8-C24C88B9CB16}" destId="{1DA3CF30-70F1-1B43-BC9E-83AD250168AE}" srcOrd="0" destOrd="0" presId="urn:microsoft.com/office/officeart/2005/8/layout/radial1"/>
    <dgm:cxn modelId="{4F8B32F4-A303-4209-982A-CD77FA4753A3}" type="presOf" srcId="{969DB690-40DE-BD42-B954-5BFB2D5D9881}" destId="{BC25644E-F54E-5741-A252-3DB273F691BB}" srcOrd="0" destOrd="0" presId="urn:microsoft.com/office/officeart/2005/8/layout/radial1"/>
    <dgm:cxn modelId="{E31213F7-79EE-43A6-9659-1BDEDE8A7B63}" type="presOf" srcId="{3C75C2E1-D304-DA48-BC80-3C4965EE0C06}" destId="{9C437BD2-B15A-5645-8967-ED83A24E70A1}" srcOrd="0" destOrd="0" presId="urn:microsoft.com/office/officeart/2005/8/layout/radial1"/>
    <dgm:cxn modelId="{8C4073F6-4351-478F-9DD1-7F0AEBA775AF}" type="presOf" srcId="{3C75C2E1-D304-DA48-BC80-3C4965EE0C06}" destId="{B33907B4-2775-574D-9DBF-0D5AB0E912D2}" srcOrd="1" destOrd="0" presId="urn:microsoft.com/office/officeart/2005/8/layout/radial1"/>
    <dgm:cxn modelId="{5870979A-42DF-4CED-A9A2-ABABDD6F2DA2}" type="presOf" srcId="{557E6E31-82EA-834A-BC25-4BDB2085CF0B}" destId="{A03E76E4-881F-FF49-80CE-2AEFD2D68C78}" srcOrd="1" destOrd="0" presId="urn:microsoft.com/office/officeart/2005/8/layout/radial1"/>
    <dgm:cxn modelId="{DDFBF57C-C821-400F-9AE1-B19FA6852E80}" type="presOf" srcId="{557E6E31-82EA-834A-BC25-4BDB2085CF0B}" destId="{150CCB4A-B9D5-9E4C-B7E6-3A3E60B0B985}" srcOrd="0" destOrd="0" presId="urn:microsoft.com/office/officeart/2005/8/layout/radial1"/>
    <dgm:cxn modelId="{F8DBEA36-E5AA-4601-8D88-469427BCDB89}" type="presOf" srcId="{DFA9C9F4-536F-1547-847F-6E10FCA98F19}" destId="{53C21CF2-50ED-EB4D-B27D-9E7BF168C9B6}" srcOrd="1" destOrd="0" presId="urn:microsoft.com/office/officeart/2005/8/layout/radial1"/>
    <dgm:cxn modelId="{B7D8BDA4-A84F-BE4F-97CF-767B4036C4AE}" srcId="{7297C2B2-4C74-9A45-9BE8-C24C88B9CB16}" destId="{6544E675-ACA0-D845-88BF-28252F538D57}" srcOrd="3" destOrd="0" parTransId="{92620B84-47E9-8C4C-9983-C849C6A10FDF}" sibTransId="{2E9AA2AA-42B8-8C4C-8ED6-A38A8A24558D}"/>
    <dgm:cxn modelId="{3B38EFDD-FF6E-F941-9357-A78AB9C0A8EA}" srcId="{7297C2B2-4C74-9A45-9BE8-C24C88B9CB16}" destId="{2D7C321E-B03B-A448-8286-3E9B06296798}" srcOrd="1" destOrd="0" parTransId="{DFA9C9F4-536F-1547-847F-6E10FCA98F19}" sibTransId="{C958A022-6EEE-9442-B99A-6F914D07458A}"/>
    <dgm:cxn modelId="{36530462-C66A-9A4E-A984-D79264270E4B}" srcId="{7297C2B2-4C74-9A45-9BE8-C24C88B9CB16}" destId="{0A3D2689-E733-D745-A54C-ED97A2A3FAA9}" srcOrd="7" destOrd="0" parTransId="{75757B4A-F1D4-7E4E-8945-31FEA66DE8AC}" sibTransId="{3BD25E09-1084-BF41-8754-72A1C07E2CAB}"/>
    <dgm:cxn modelId="{79F569BB-DEEF-4600-9400-637F3C0C673D}" type="presOf" srcId="{5C3FFD9B-929D-A143-8604-D527D353A2C9}" destId="{D7BE8164-0DCF-7D49-B22E-0EAEA6571CD8}" srcOrd="1" destOrd="0" presId="urn:microsoft.com/office/officeart/2005/8/layout/radial1"/>
    <dgm:cxn modelId="{8A1FF5D6-FF8E-4767-BE96-076D640BD460}" type="presOf" srcId="{92620B84-47E9-8C4C-9983-C849C6A10FDF}" destId="{126B1898-944F-6344-BE20-C37A16457A9F}" srcOrd="0" destOrd="0" presId="urn:microsoft.com/office/officeart/2005/8/layout/radial1"/>
    <dgm:cxn modelId="{5BE81384-9C38-4253-B850-1E27FC849512}" type="presOf" srcId="{5C3FFD9B-929D-A143-8604-D527D353A2C9}" destId="{BCBA7C78-912B-E045-9097-D4F58CF4BC0A}" srcOrd="0" destOrd="0" presId="urn:microsoft.com/office/officeart/2005/8/layout/radial1"/>
    <dgm:cxn modelId="{FDE3A67D-6A71-4F82-A533-814BF3581A6C}" type="presOf" srcId="{75757B4A-F1D4-7E4E-8945-31FEA66DE8AC}" destId="{A22665E3-8D80-8A4F-B9EC-A77F78B20817}" srcOrd="1" destOrd="0" presId="urn:microsoft.com/office/officeart/2005/8/layout/radial1"/>
    <dgm:cxn modelId="{2D7688F5-2686-4550-8FE2-17B9332E392A}" type="presOf" srcId="{8181AA68-17EC-0242-A0BB-CC2FA878E983}" destId="{D72AFAC0-E22C-7C40-8988-B7C2ECAA4D23}" srcOrd="0" destOrd="0" presId="urn:microsoft.com/office/officeart/2005/8/layout/radial1"/>
    <dgm:cxn modelId="{CC6F8BDA-F0D4-463D-8E09-79DC0242F2A2}" type="presOf" srcId="{DFA9C9F4-536F-1547-847F-6E10FCA98F19}" destId="{343A4CE4-FB03-4D45-87D9-4AE2EF27D32A}" srcOrd="0" destOrd="0" presId="urn:microsoft.com/office/officeart/2005/8/layout/radial1"/>
    <dgm:cxn modelId="{0A863768-1C20-4139-8113-845FD47B0EEF}" type="presOf" srcId="{BEC86E43-4779-6D41-B9F3-CF5E367E51BA}" destId="{4A9AFDC1-2FF6-D44F-BCA4-312A6BF4486E}" srcOrd="0" destOrd="0" presId="urn:microsoft.com/office/officeart/2005/8/layout/radial1"/>
    <dgm:cxn modelId="{270249B1-6584-A244-9EE5-D66656BF17E1}" srcId="{8181AA68-17EC-0242-A0BB-CC2FA878E983}" destId="{7297C2B2-4C74-9A45-9BE8-C24C88B9CB16}" srcOrd="0" destOrd="0" parTransId="{22A40744-48E2-9449-B24C-4EDCA5C7E308}" sibTransId="{BCF69F76-F80A-0444-80DF-7003743BB1BF}"/>
    <dgm:cxn modelId="{DCAB217B-1E49-4813-A6AD-619FE32A2350}" type="presOf" srcId="{128F66DA-EEE2-324D-AD15-DD55BC2FD1EF}" destId="{7E6CE4A0-0B43-5B42-A286-9B51B2BAC61F}" srcOrd="0" destOrd="0" presId="urn:microsoft.com/office/officeart/2005/8/layout/radial1"/>
    <dgm:cxn modelId="{F1167002-3799-4494-96BE-B2587E2D4044}" type="presOf" srcId="{4245641D-5628-4849-8069-5E2692CFB495}" destId="{5AE220B6-50D1-4C49-BB38-94BE3FCCCD03}" srcOrd="0" destOrd="0" presId="urn:microsoft.com/office/officeart/2005/8/layout/radial1"/>
    <dgm:cxn modelId="{E4E64B5B-8634-4ED9-84EB-F3EAD39CE7C9}" type="presOf" srcId="{5C936DB7-EE44-4241-B0E8-0D9D8901559E}" destId="{1D7253C4-6E8D-B64E-A37F-ABB7A5EAF505}" srcOrd="1" destOrd="0" presId="urn:microsoft.com/office/officeart/2005/8/layout/radial1"/>
    <dgm:cxn modelId="{010BD566-35FA-0043-B870-7122881A5147}" srcId="{7297C2B2-4C74-9A45-9BE8-C24C88B9CB16}" destId="{B3BC1D03-48F4-014D-888B-D10FF5B2BFC8}" srcOrd="4" destOrd="0" parTransId="{3C75C2E1-D304-DA48-BC80-3C4965EE0C06}" sibTransId="{23F3ECF0-ED6B-0443-8DC0-B761FC60B713}"/>
    <dgm:cxn modelId="{55E0069C-468D-C742-BB59-8770F69095AF}" srcId="{7297C2B2-4C74-9A45-9BE8-C24C88B9CB16}" destId="{969DB690-40DE-BD42-B954-5BFB2D5D9881}" srcOrd="2" destOrd="0" parTransId="{5C3FFD9B-929D-A143-8604-D527D353A2C9}" sibTransId="{968E9402-371A-1944-ACEA-52E888B0401B}"/>
    <dgm:cxn modelId="{C261595A-B0D5-4B5C-8635-D2FA8445101E}" type="presOf" srcId="{5C936DB7-EE44-4241-B0E8-0D9D8901559E}" destId="{B8FC856A-B744-564D-8794-F87C857891E3}" srcOrd="0" destOrd="0" presId="urn:microsoft.com/office/officeart/2005/8/layout/radial1"/>
    <dgm:cxn modelId="{A7CBE92E-22D4-41E9-BCE9-4067F970FB93}" type="presOf" srcId="{B3BC1D03-48F4-014D-888B-D10FF5B2BFC8}" destId="{D1BDAAD7-FB2E-A341-B4B0-FF7F6F988369}" srcOrd="0" destOrd="0" presId="urn:microsoft.com/office/officeart/2005/8/layout/radial1"/>
    <dgm:cxn modelId="{8BC5F451-01AA-8E44-8BD7-8C96D61C8575}" srcId="{7297C2B2-4C74-9A45-9BE8-C24C88B9CB16}" destId="{BEC86E43-4779-6D41-B9F3-CF5E367E51BA}" srcOrd="5" destOrd="0" parTransId="{5C936DB7-EE44-4241-B0E8-0D9D8901559E}" sibTransId="{1328DEEC-0814-BF4F-B525-2C41215C5120}"/>
    <dgm:cxn modelId="{478700DD-6686-440E-8836-6538BB15A19B}" type="presOf" srcId="{331B6CCF-201B-6F4B-BB55-A68296909A6F}" destId="{325DD277-660E-5748-B2E4-5FF69A3E387B}" srcOrd="1" destOrd="0" presId="urn:microsoft.com/office/officeart/2005/8/layout/radial1"/>
    <dgm:cxn modelId="{C515F0BE-3B3D-0B4C-A082-F2F1C56D88D1}" srcId="{7297C2B2-4C74-9A45-9BE8-C24C88B9CB16}" destId="{128F66DA-EEE2-324D-AD15-DD55BC2FD1EF}" srcOrd="0" destOrd="0" parTransId="{557E6E31-82EA-834A-BC25-4BDB2085CF0B}" sibTransId="{5E8177BA-C73C-7543-9D1A-0664CB9D7F1B}"/>
    <dgm:cxn modelId="{B64B6D8E-04AD-4758-B9AB-45B1B3BAA8A8}" type="presOf" srcId="{2D7C321E-B03B-A448-8286-3E9B06296798}" destId="{66DDA909-8B3C-144B-93A3-03A830D1D35F}" srcOrd="0" destOrd="0" presId="urn:microsoft.com/office/officeart/2005/8/layout/radial1"/>
    <dgm:cxn modelId="{05711F57-8548-47E5-B1DD-D04D8271DE71}" type="presOf" srcId="{0A3D2689-E733-D745-A54C-ED97A2A3FAA9}" destId="{468D3F6E-286F-BE4B-B23F-C303CDB6EB2F}" srcOrd="0" destOrd="0" presId="urn:microsoft.com/office/officeart/2005/8/layout/radial1"/>
    <dgm:cxn modelId="{4DB7F467-B488-4B65-96F6-BF9ABDC3940E}" type="presOf" srcId="{75757B4A-F1D4-7E4E-8945-31FEA66DE8AC}" destId="{6FEB09D4-E482-784C-976B-4546784A5312}" srcOrd="0" destOrd="0" presId="urn:microsoft.com/office/officeart/2005/8/layout/radial1"/>
    <dgm:cxn modelId="{D85CA7F4-2DF8-7640-844B-B2A066868A13}" srcId="{7297C2B2-4C74-9A45-9BE8-C24C88B9CB16}" destId="{4245641D-5628-4849-8069-5E2692CFB495}" srcOrd="6" destOrd="0" parTransId="{331B6CCF-201B-6F4B-BB55-A68296909A6F}" sibTransId="{FE19FD05-7A25-4B48-9279-82C06E023CAB}"/>
    <dgm:cxn modelId="{52F8B049-46CE-4C4C-A452-A0DD0058717B}" type="presParOf" srcId="{D72AFAC0-E22C-7C40-8988-B7C2ECAA4D23}" destId="{1DA3CF30-70F1-1B43-BC9E-83AD250168AE}" srcOrd="0" destOrd="0" presId="urn:microsoft.com/office/officeart/2005/8/layout/radial1"/>
    <dgm:cxn modelId="{9223971C-85FE-42C9-A064-03EE9C6E8694}" type="presParOf" srcId="{D72AFAC0-E22C-7C40-8988-B7C2ECAA4D23}" destId="{150CCB4A-B9D5-9E4C-B7E6-3A3E60B0B985}" srcOrd="1" destOrd="0" presId="urn:microsoft.com/office/officeart/2005/8/layout/radial1"/>
    <dgm:cxn modelId="{AE119747-7BDA-4C22-B9BB-5009B9932A78}" type="presParOf" srcId="{150CCB4A-B9D5-9E4C-B7E6-3A3E60B0B985}" destId="{A03E76E4-881F-FF49-80CE-2AEFD2D68C78}" srcOrd="0" destOrd="0" presId="urn:microsoft.com/office/officeart/2005/8/layout/radial1"/>
    <dgm:cxn modelId="{55E81D4F-0AAF-4AD3-BF3A-E2FCFB49A5D5}" type="presParOf" srcId="{D72AFAC0-E22C-7C40-8988-B7C2ECAA4D23}" destId="{7E6CE4A0-0B43-5B42-A286-9B51B2BAC61F}" srcOrd="2" destOrd="0" presId="urn:microsoft.com/office/officeart/2005/8/layout/radial1"/>
    <dgm:cxn modelId="{3B40C3C5-FBDB-448D-8CFF-39D8F6DCC4ED}" type="presParOf" srcId="{D72AFAC0-E22C-7C40-8988-B7C2ECAA4D23}" destId="{343A4CE4-FB03-4D45-87D9-4AE2EF27D32A}" srcOrd="3" destOrd="0" presId="urn:microsoft.com/office/officeart/2005/8/layout/radial1"/>
    <dgm:cxn modelId="{46AFE8EF-A4DE-41F5-A7B2-EA5226111D2E}" type="presParOf" srcId="{343A4CE4-FB03-4D45-87D9-4AE2EF27D32A}" destId="{53C21CF2-50ED-EB4D-B27D-9E7BF168C9B6}" srcOrd="0" destOrd="0" presId="urn:microsoft.com/office/officeart/2005/8/layout/radial1"/>
    <dgm:cxn modelId="{A24B5319-B8D4-45B2-914F-745D0AF3F1D0}" type="presParOf" srcId="{D72AFAC0-E22C-7C40-8988-B7C2ECAA4D23}" destId="{66DDA909-8B3C-144B-93A3-03A830D1D35F}" srcOrd="4" destOrd="0" presId="urn:microsoft.com/office/officeart/2005/8/layout/radial1"/>
    <dgm:cxn modelId="{8D16FC6A-A142-4E65-ADE3-56BF53AB88BE}" type="presParOf" srcId="{D72AFAC0-E22C-7C40-8988-B7C2ECAA4D23}" destId="{BCBA7C78-912B-E045-9097-D4F58CF4BC0A}" srcOrd="5" destOrd="0" presId="urn:microsoft.com/office/officeart/2005/8/layout/radial1"/>
    <dgm:cxn modelId="{39DE228F-5DD1-4174-97D5-BAFC0694DF50}" type="presParOf" srcId="{BCBA7C78-912B-E045-9097-D4F58CF4BC0A}" destId="{D7BE8164-0DCF-7D49-B22E-0EAEA6571CD8}" srcOrd="0" destOrd="0" presId="urn:microsoft.com/office/officeart/2005/8/layout/radial1"/>
    <dgm:cxn modelId="{E445DB78-D632-41B9-BF4F-DFF6985CE9D6}" type="presParOf" srcId="{D72AFAC0-E22C-7C40-8988-B7C2ECAA4D23}" destId="{BC25644E-F54E-5741-A252-3DB273F691BB}" srcOrd="6" destOrd="0" presId="urn:microsoft.com/office/officeart/2005/8/layout/radial1"/>
    <dgm:cxn modelId="{33E3A574-F028-4939-8EAA-56D5266D22A3}" type="presParOf" srcId="{D72AFAC0-E22C-7C40-8988-B7C2ECAA4D23}" destId="{126B1898-944F-6344-BE20-C37A16457A9F}" srcOrd="7" destOrd="0" presId="urn:microsoft.com/office/officeart/2005/8/layout/radial1"/>
    <dgm:cxn modelId="{25073DCC-1B16-4F94-8F99-6FEBA342BBA5}" type="presParOf" srcId="{126B1898-944F-6344-BE20-C37A16457A9F}" destId="{0E5B73DA-6569-B84D-A658-9340496C5280}" srcOrd="0" destOrd="0" presId="urn:microsoft.com/office/officeart/2005/8/layout/radial1"/>
    <dgm:cxn modelId="{6BDEF1F8-D3D3-4197-87AA-6AA9C8959E1D}" type="presParOf" srcId="{D72AFAC0-E22C-7C40-8988-B7C2ECAA4D23}" destId="{7F472C4A-7F57-B747-9F63-7900AAE8AB50}" srcOrd="8" destOrd="0" presId="urn:microsoft.com/office/officeart/2005/8/layout/radial1"/>
    <dgm:cxn modelId="{99CD2461-248A-406E-B933-669D7954FE8B}" type="presParOf" srcId="{D72AFAC0-E22C-7C40-8988-B7C2ECAA4D23}" destId="{9C437BD2-B15A-5645-8967-ED83A24E70A1}" srcOrd="9" destOrd="0" presId="urn:microsoft.com/office/officeart/2005/8/layout/radial1"/>
    <dgm:cxn modelId="{C303731F-3682-4045-8493-78C635770B41}" type="presParOf" srcId="{9C437BD2-B15A-5645-8967-ED83A24E70A1}" destId="{B33907B4-2775-574D-9DBF-0D5AB0E912D2}" srcOrd="0" destOrd="0" presId="urn:microsoft.com/office/officeart/2005/8/layout/radial1"/>
    <dgm:cxn modelId="{4EA5A2FE-A0FF-4AB0-8F97-C51D78DD25AB}" type="presParOf" srcId="{D72AFAC0-E22C-7C40-8988-B7C2ECAA4D23}" destId="{D1BDAAD7-FB2E-A341-B4B0-FF7F6F988369}" srcOrd="10" destOrd="0" presId="urn:microsoft.com/office/officeart/2005/8/layout/radial1"/>
    <dgm:cxn modelId="{0216B8F4-712E-4377-B7FD-D8EB91EAB356}" type="presParOf" srcId="{D72AFAC0-E22C-7C40-8988-B7C2ECAA4D23}" destId="{B8FC856A-B744-564D-8794-F87C857891E3}" srcOrd="11" destOrd="0" presId="urn:microsoft.com/office/officeart/2005/8/layout/radial1"/>
    <dgm:cxn modelId="{82B98457-39CF-4D93-AED6-CD09A63EB9E8}" type="presParOf" srcId="{B8FC856A-B744-564D-8794-F87C857891E3}" destId="{1D7253C4-6E8D-B64E-A37F-ABB7A5EAF505}" srcOrd="0" destOrd="0" presId="urn:microsoft.com/office/officeart/2005/8/layout/radial1"/>
    <dgm:cxn modelId="{FDFE19EE-ADA6-4951-A303-1A6F339ACADA}" type="presParOf" srcId="{D72AFAC0-E22C-7C40-8988-B7C2ECAA4D23}" destId="{4A9AFDC1-2FF6-D44F-BCA4-312A6BF4486E}" srcOrd="12" destOrd="0" presId="urn:microsoft.com/office/officeart/2005/8/layout/radial1"/>
    <dgm:cxn modelId="{CDCA4CAC-6B6E-4187-A7F6-79E508BCAF90}" type="presParOf" srcId="{D72AFAC0-E22C-7C40-8988-B7C2ECAA4D23}" destId="{3586F982-EF86-8C45-9C25-47F5BAF42D72}" srcOrd="13" destOrd="0" presId="urn:microsoft.com/office/officeart/2005/8/layout/radial1"/>
    <dgm:cxn modelId="{D0E18482-38B8-4E16-9D07-6E78C840AB51}" type="presParOf" srcId="{3586F982-EF86-8C45-9C25-47F5BAF42D72}" destId="{325DD277-660E-5748-B2E4-5FF69A3E387B}" srcOrd="0" destOrd="0" presId="urn:microsoft.com/office/officeart/2005/8/layout/radial1"/>
    <dgm:cxn modelId="{59E1C433-13E8-4D9F-B84C-4665E58BC4CF}" type="presParOf" srcId="{D72AFAC0-E22C-7C40-8988-B7C2ECAA4D23}" destId="{5AE220B6-50D1-4C49-BB38-94BE3FCCCD03}" srcOrd="14" destOrd="0" presId="urn:microsoft.com/office/officeart/2005/8/layout/radial1"/>
    <dgm:cxn modelId="{94851748-6A2D-46C9-A90E-5A094991BD1E}" type="presParOf" srcId="{D72AFAC0-E22C-7C40-8988-B7C2ECAA4D23}" destId="{6FEB09D4-E482-784C-976B-4546784A5312}" srcOrd="15" destOrd="0" presId="urn:microsoft.com/office/officeart/2005/8/layout/radial1"/>
    <dgm:cxn modelId="{4787698F-8315-4FA5-84E4-78173BA9C970}" type="presParOf" srcId="{6FEB09D4-E482-784C-976B-4546784A5312}" destId="{A22665E3-8D80-8A4F-B9EC-A77F78B20817}" srcOrd="0" destOrd="0" presId="urn:microsoft.com/office/officeart/2005/8/layout/radial1"/>
    <dgm:cxn modelId="{694DA680-1131-44D1-B7A9-2278653C9ADD}" type="presParOf" srcId="{D72AFAC0-E22C-7C40-8988-B7C2ECAA4D23}" destId="{468D3F6E-286F-BE4B-B23F-C303CDB6EB2F}"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3CF30-70F1-1B43-BC9E-83AD250168AE}">
      <dsp:nvSpPr>
        <dsp:cNvPr id="0" name=""/>
        <dsp:cNvSpPr/>
      </dsp:nvSpPr>
      <dsp:spPr>
        <a:xfrm>
          <a:off x="3538683" y="1980167"/>
          <a:ext cx="1152233" cy="1152233"/>
        </a:xfrm>
        <a:prstGeom prst="ellipse">
          <a:avLst/>
        </a:prstGeom>
        <a:solidFill>
          <a:schemeClr val="accent2">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Work in partnership with ..</a:t>
          </a:r>
          <a:endParaRPr lang="en-US" sz="1300" b="1" kern="1200" dirty="0"/>
        </a:p>
      </dsp:txBody>
      <dsp:txXfrm>
        <a:off x="3707424" y="2148908"/>
        <a:ext cx="814751" cy="814751"/>
      </dsp:txXfrm>
    </dsp:sp>
    <dsp:sp modelId="{150CCB4A-B9D5-9E4C-B7E6-3A3E60B0B985}">
      <dsp:nvSpPr>
        <dsp:cNvPr id="0" name=""/>
        <dsp:cNvSpPr/>
      </dsp:nvSpPr>
      <dsp:spPr>
        <a:xfrm rot="16200000">
          <a:off x="3710708" y="1563474"/>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94595" y="1555871"/>
        <a:ext cx="40409" cy="40409"/>
      </dsp:txXfrm>
    </dsp:sp>
    <dsp:sp modelId="{7E6CE4A0-0B43-5B42-A286-9B51B2BAC61F}">
      <dsp:nvSpPr>
        <dsp:cNvPr id="0" name=""/>
        <dsp:cNvSpPr/>
      </dsp:nvSpPr>
      <dsp:spPr>
        <a:xfrm>
          <a:off x="3538683" y="19750"/>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Parents/carers</a:t>
          </a:r>
          <a:endParaRPr lang="en-US" sz="1100" b="1" kern="1200" dirty="0"/>
        </a:p>
      </dsp:txBody>
      <dsp:txXfrm>
        <a:off x="3707424" y="188491"/>
        <a:ext cx="814751" cy="814751"/>
      </dsp:txXfrm>
    </dsp:sp>
    <dsp:sp modelId="{343A4CE4-FB03-4D45-87D9-4AE2EF27D32A}">
      <dsp:nvSpPr>
        <dsp:cNvPr id="0" name=""/>
        <dsp:cNvSpPr/>
      </dsp:nvSpPr>
      <dsp:spPr>
        <a:xfrm rot="18900000">
          <a:off x="4403820" y="1850571"/>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87707" y="1842967"/>
        <a:ext cx="40409" cy="40409"/>
      </dsp:txXfrm>
    </dsp:sp>
    <dsp:sp modelId="{66DDA909-8B3C-144B-93A3-03A830D1D35F}">
      <dsp:nvSpPr>
        <dsp:cNvPr id="0" name=""/>
        <dsp:cNvSpPr/>
      </dsp:nvSpPr>
      <dsp:spPr>
        <a:xfrm>
          <a:off x="4924907" y="593943"/>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Speech &amp; language therapist</a:t>
          </a:r>
          <a:endParaRPr lang="en-US" sz="1100" b="1" kern="1200" dirty="0"/>
        </a:p>
      </dsp:txBody>
      <dsp:txXfrm>
        <a:off x="5093648" y="762684"/>
        <a:ext cx="814751" cy="814751"/>
      </dsp:txXfrm>
    </dsp:sp>
    <dsp:sp modelId="{BCBA7C78-912B-E045-9097-D4F58CF4BC0A}">
      <dsp:nvSpPr>
        <dsp:cNvPr id="0" name=""/>
        <dsp:cNvSpPr/>
      </dsp:nvSpPr>
      <dsp:spPr>
        <a:xfrm>
          <a:off x="4690916" y="2543683"/>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74803" y="2536079"/>
        <a:ext cx="40409" cy="40409"/>
      </dsp:txXfrm>
    </dsp:sp>
    <dsp:sp modelId="{BC25644E-F54E-5741-A252-3DB273F691BB}">
      <dsp:nvSpPr>
        <dsp:cNvPr id="0" name=""/>
        <dsp:cNvSpPr/>
      </dsp:nvSpPr>
      <dsp:spPr>
        <a:xfrm>
          <a:off x="5499099" y="1980167"/>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Physio</a:t>
          </a:r>
          <a:endParaRPr lang="en-US" sz="1100" b="1" kern="1200" dirty="0"/>
        </a:p>
      </dsp:txBody>
      <dsp:txXfrm>
        <a:off x="5667840" y="2148908"/>
        <a:ext cx="814751" cy="814751"/>
      </dsp:txXfrm>
    </dsp:sp>
    <dsp:sp modelId="{126B1898-944F-6344-BE20-C37A16457A9F}">
      <dsp:nvSpPr>
        <dsp:cNvPr id="0" name=""/>
        <dsp:cNvSpPr/>
      </dsp:nvSpPr>
      <dsp:spPr>
        <a:xfrm rot="2700000">
          <a:off x="4403820" y="3236794"/>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87707" y="3229191"/>
        <a:ext cx="40409" cy="40409"/>
      </dsp:txXfrm>
    </dsp:sp>
    <dsp:sp modelId="{7F472C4A-7F57-B747-9F63-7900AAE8AB50}">
      <dsp:nvSpPr>
        <dsp:cNvPr id="0" name=""/>
        <dsp:cNvSpPr/>
      </dsp:nvSpPr>
      <dsp:spPr>
        <a:xfrm>
          <a:off x="4924907" y="3366391"/>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Social worker</a:t>
          </a:r>
          <a:endParaRPr lang="en-US" sz="1100" b="1" kern="1200" dirty="0"/>
        </a:p>
      </dsp:txBody>
      <dsp:txXfrm>
        <a:off x="5093648" y="3535132"/>
        <a:ext cx="814751" cy="814751"/>
      </dsp:txXfrm>
    </dsp:sp>
    <dsp:sp modelId="{9C437BD2-B15A-5645-8967-ED83A24E70A1}">
      <dsp:nvSpPr>
        <dsp:cNvPr id="0" name=""/>
        <dsp:cNvSpPr/>
      </dsp:nvSpPr>
      <dsp:spPr>
        <a:xfrm rot="5400000">
          <a:off x="3710708" y="3523891"/>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94595" y="3516287"/>
        <a:ext cx="40409" cy="40409"/>
      </dsp:txXfrm>
    </dsp:sp>
    <dsp:sp modelId="{D1BDAAD7-FB2E-A341-B4B0-FF7F6F988369}">
      <dsp:nvSpPr>
        <dsp:cNvPr id="0" name=""/>
        <dsp:cNvSpPr/>
      </dsp:nvSpPr>
      <dsp:spPr>
        <a:xfrm>
          <a:off x="3538683" y="3940583"/>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Health visitor</a:t>
          </a:r>
          <a:endParaRPr lang="en-US" sz="1100" b="1" kern="1200" dirty="0"/>
        </a:p>
      </dsp:txBody>
      <dsp:txXfrm>
        <a:off x="3707424" y="4109324"/>
        <a:ext cx="814751" cy="814751"/>
      </dsp:txXfrm>
    </dsp:sp>
    <dsp:sp modelId="{B8FC856A-B744-564D-8794-F87C857891E3}">
      <dsp:nvSpPr>
        <dsp:cNvPr id="0" name=""/>
        <dsp:cNvSpPr/>
      </dsp:nvSpPr>
      <dsp:spPr>
        <a:xfrm rot="8100000">
          <a:off x="3017596" y="3236794"/>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01483" y="3229191"/>
        <a:ext cx="40409" cy="40409"/>
      </dsp:txXfrm>
    </dsp:sp>
    <dsp:sp modelId="{4A9AFDC1-2FF6-D44F-BCA4-312A6BF4486E}">
      <dsp:nvSpPr>
        <dsp:cNvPr id="0" name=""/>
        <dsp:cNvSpPr/>
      </dsp:nvSpPr>
      <dsp:spPr>
        <a:xfrm>
          <a:off x="2152459" y="3366391"/>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Childminder</a:t>
          </a:r>
          <a:r>
            <a:rPr lang="en-US" sz="1100" kern="1200" dirty="0" smtClean="0"/>
            <a:t> </a:t>
          </a:r>
          <a:endParaRPr lang="en-US" sz="1100" kern="1200" dirty="0"/>
        </a:p>
      </dsp:txBody>
      <dsp:txXfrm>
        <a:off x="2321200" y="3535132"/>
        <a:ext cx="814751" cy="814751"/>
      </dsp:txXfrm>
    </dsp:sp>
    <dsp:sp modelId="{3586F982-EF86-8C45-9C25-47F5BAF42D72}">
      <dsp:nvSpPr>
        <dsp:cNvPr id="0" name=""/>
        <dsp:cNvSpPr/>
      </dsp:nvSpPr>
      <dsp:spPr>
        <a:xfrm rot="10800000">
          <a:off x="2730500" y="2543683"/>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14387" y="2536079"/>
        <a:ext cx="40409" cy="40409"/>
      </dsp:txXfrm>
    </dsp:sp>
    <dsp:sp modelId="{5AE220B6-50D1-4C49-BB38-94BE3FCCCD03}">
      <dsp:nvSpPr>
        <dsp:cNvPr id="0" name=""/>
        <dsp:cNvSpPr/>
      </dsp:nvSpPr>
      <dsp:spPr>
        <a:xfrm>
          <a:off x="1578266" y="1980167"/>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Key worker</a:t>
          </a:r>
          <a:endParaRPr lang="en-US" sz="1100" b="1" kern="1200" dirty="0"/>
        </a:p>
      </dsp:txBody>
      <dsp:txXfrm>
        <a:off x="1747007" y="2148908"/>
        <a:ext cx="814751" cy="814751"/>
      </dsp:txXfrm>
    </dsp:sp>
    <dsp:sp modelId="{6FEB09D4-E482-784C-976B-4546784A5312}">
      <dsp:nvSpPr>
        <dsp:cNvPr id="0" name=""/>
        <dsp:cNvSpPr/>
      </dsp:nvSpPr>
      <dsp:spPr>
        <a:xfrm rot="13500000">
          <a:off x="3017596" y="1850571"/>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01483" y="1842967"/>
        <a:ext cx="40409" cy="40409"/>
      </dsp:txXfrm>
    </dsp:sp>
    <dsp:sp modelId="{468D3F6E-286F-BE4B-B23F-C303CDB6EB2F}">
      <dsp:nvSpPr>
        <dsp:cNvPr id="0" name=""/>
        <dsp:cNvSpPr/>
      </dsp:nvSpPr>
      <dsp:spPr>
        <a:xfrm>
          <a:off x="2152459" y="593943"/>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After school care</a:t>
          </a:r>
          <a:endParaRPr lang="en-US" sz="1100" b="1" kern="1200" dirty="0"/>
        </a:p>
      </dsp:txBody>
      <dsp:txXfrm>
        <a:off x="2321200" y="762684"/>
        <a:ext cx="814751" cy="814751"/>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30F6A67-C3D1-47C3-B8DB-54DCB0A9EBD9}" type="slidenum">
              <a:rPr lang="en-GB" altLang="en-US"/>
              <a:pPr/>
              <a:t>‹#›</a:t>
            </a:fld>
            <a:endParaRPr lang="en-GB" altLang="en-US"/>
          </a:p>
        </p:txBody>
      </p:sp>
    </p:spTree>
    <p:extLst>
      <p:ext uri="{BB962C8B-B14F-4D97-AF65-F5344CB8AC3E}">
        <p14:creationId xmlns:p14="http://schemas.microsoft.com/office/powerpoint/2010/main" val="1019374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20E2A82-725C-4F88-9C41-B4DAF8D8D6BA}" type="slidenum">
              <a:rPr lang="en-GB" altLang="en-US"/>
              <a:pPr/>
              <a:t>‹#›</a:t>
            </a:fld>
            <a:endParaRPr lang="en-GB" altLang="en-US"/>
          </a:p>
        </p:txBody>
      </p:sp>
    </p:spTree>
    <p:extLst>
      <p:ext uri="{BB962C8B-B14F-4D97-AF65-F5344CB8AC3E}">
        <p14:creationId xmlns:p14="http://schemas.microsoft.com/office/powerpoint/2010/main" val="1718247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4D186-0B90-4273-82E8-58D2C4BE07DB}"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84202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3B59210-5540-4F72-AD24-40617430896F}" type="slidenum">
              <a:rPr lang="en-GB" altLang="en-US"/>
              <a:pPr/>
              <a:t>‹#›</a:t>
            </a:fld>
            <a:endParaRPr lang="en-GB" altLang="en-US"/>
          </a:p>
        </p:txBody>
      </p:sp>
    </p:spTree>
    <p:extLst>
      <p:ext uri="{BB962C8B-B14F-4D97-AF65-F5344CB8AC3E}">
        <p14:creationId xmlns:p14="http://schemas.microsoft.com/office/powerpoint/2010/main" val="380043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D180281-86DD-465F-9559-5F7BC8C00E41}" type="slidenum">
              <a:rPr lang="en-GB" altLang="en-US"/>
              <a:pPr/>
              <a:t>‹#›</a:t>
            </a:fld>
            <a:endParaRPr lang="en-GB" altLang="en-US"/>
          </a:p>
        </p:txBody>
      </p:sp>
    </p:spTree>
    <p:extLst>
      <p:ext uri="{BB962C8B-B14F-4D97-AF65-F5344CB8AC3E}">
        <p14:creationId xmlns:p14="http://schemas.microsoft.com/office/powerpoint/2010/main" val="67315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1A79785-9666-4A51-BA5C-B4C6E3D6958E}" type="slidenum">
              <a:rPr lang="en-GB" altLang="en-US"/>
              <a:pPr/>
              <a:t>‹#›</a:t>
            </a:fld>
            <a:endParaRPr lang="en-GB" altLang="en-US"/>
          </a:p>
        </p:txBody>
      </p:sp>
    </p:spTree>
    <p:extLst>
      <p:ext uri="{BB962C8B-B14F-4D97-AF65-F5344CB8AC3E}">
        <p14:creationId xmlns:p14="http://schemas.microsoft.com/office/powerpoint/2010/main" val="413383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itle 7"/>
          <p:cNvSpPr>
            <a:spLocks noGrp="1"/>
          </p:cNvSpPr>
          <p:nvPr>
            <p:ph type="title" hasCustomPrompt="1"/>
          </p:nvPr>
        </p:nvSpPr>
        <p:spPr/>
        <p:txBody>
          <a:bodyPr/>
          <a:lstStyle>
            <a:lvl1pPr>
              <a:defRPr/>
            </a:lvl1pPr>
          </a:lstStyle>
          <a:p>
            <a:r>
              <a:rPr lang="en-US" dirty="0" smtClean="0"/>
              <a:t>Click to edit Master title style LO</a:t>
            </a:r>
            <a:endParaRPr lang="en-GB" dirty="0"/>
          </a:p>
        </p:txBody>
      </p:sp>
      <p:sp>
        <p:nvSpPr>
          <p:cNvPr id="4" name="Text Placeholder 3"/>
          <p:cNvSpPr>
            <a:spLocks noGrp="1"/>
          </p:cNvSpPr>
          <p:nvPr>
            <p:ph type="body" sz="quarter" idx="11"/>
          </p:nvPr>
        </p:nvSpPr>
        <p:spPr>
          <a:xfrm>
            <a:off x="467544" y="1484784"/>
            <a:ext cx="8208143" cy="576262"/>
          </a:xfrm>
        </p:spPr>
        <p:txBody>
          <a:bodyPr>
            <a:normAutofit/>
          </a:bodyPr>
          <a:lstStyle>
            <a:lvl1pPr>
              <a:defRPr sz="2400" b="1">
                <a:solidFill>
                  <a:schemeClr val="accent3">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7259019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BA31A2E-3B41-4D2C-9761-64D390D45CB3}" type="slidenum">
              <a:rPr lang="en-GB" altLang="en-US"/>
              <a:pPr/>
              <a:t>‹#›</a:t>
            </a:fld>
            <a:endParaRPr lang="en-GB" altLang="en-US"/>
          </a:p>
        </p:txBody>
      </p:sp>
    </p:spTree>
    <p:extLst>
      <p:ext uri="{BB962C8B-B14F-4D97-AF65-F5344CB8AC3E}">
        <p14:creationId xmlns:p14="http://schemas.microsoft.com/office/powerpoint/2010/main" val="2783382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4D9652-756C-459E-ACB6-1A720F2FB39E}" type="slidenum">
              <a:rPr lang="en-GB" altLang="en-US"/>
              <a:pPr/>
              <a:t>‹#›</a:t>
            </a:fld>
            <a:endParaRPr lang="en-GB" altLang="en-US"/>
          </a:p>
        </p:txBody>
      </p:sp>
    </p:spTree>
    <p:extLst>
      <p:ext uri="{BB962C8B-B14F-4D97-AF65-F5344CB8AC3E}">
        <p14:creationId xmlns:p14="http://schemas.microsoft.com/office/powerpoint/2010/main" val="413639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EAD250E-1FBB-488F-98FA-E1FA3ABBEC66}" type="slidenum">
              <a:rPr lang="en-GB" altLang="en-US"/>
              <a:pPr/>
              <a:t>‹#›</a:t>
            </a:fld>
            <a:endParaRPr lang="en-GB" altLang="en-US"/>
          </a:p>
        </p:txBody>
      </p:sp>
    </p:spTree>
    <p:extLst>
      <p:ext uri="{BB962C8B-B14F-4D97-AF65-F5344CB8AC3E}">
        <p14:creationId xmlns:p14="http://schemas.microsoft.com/office/powerpoint/2010/main" val="3539244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AA3D4AD-D15E-4FBB-BDAE-BCAC4EA02F7A}" type="slidenum">
              <a:rPr lang="en-GB" altLang="en-US"/>
              <a:pPr/>
              <a:t>‹#›</a:t>
            </a:fld>
            <a:endParaRPr lang="en-GB" altLang="en-US"/>
          </a:p>
        </p:txBody>
      </p:sp>
    </p:spTree>
    <p:extLst>
      <p:ext uri="{BB962C8B-B14F-4D97-AF65-F5344CB8AC3E}">
        <p14:creationId xmlns:p14="http://schemas.microsoft.com/office/powerpoint/2010/main" val="3920256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9E3BB865-F914-46FF-9894-FAB7D8A84ACD}" type="slidenum">
              <a:rPr lang="en-GB" altLang="en-US"/>
              <a:pPr/>
              <a:t>‹#›</a:t>
            </a:fld>
            <a:endParaRPr lang="en-GB" altLang="en-US"/>
          </a:p>
        </p:txBody>
      </p:sp>
    </p:spTree>
    <p:extLst>
      <p:ext uri="{BB962C8B-B14F-4D97-AF65-F5344CB8AC3E}">
        <p14:creationId xmlns:p14="http://schemas.microsoft.com/office/powerpoint/2010/main" val="2034729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29FC72F-A945-4998-B1A8-7441FDC6F887}" type="slidenum">
              <a:rPr lang="en-GB" altLang="en-US"/>
              <a:pPr/>
              <a:t>‹#›</a:t>
            </a:fld>
            <a:endParaRPr lang="en-GB" altLang="en-US"/>
          </a:p>
        </p:txBody>
      </p:sp>
    </p:spTree>
    <p:extLst>
      <p:ext uri="{BB962C8B-B14F-4D97-AF65-F5344CB8AC3E}">
        <p14:creationId xmlns:p14="http://schemas.microsoft.com/office/powerpoint/2010/main" val="4151926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FF5425E3-9290-472F-9B62-B06482616365}" type="slidenum">
              <a:rPr lang="en-GB" altLang="en-US"/>
              <a:pPr/>
              <a:t>‹#›</a:t>
            </a:fld>
            <a:endParaRPr lang="en-GB" altLang="en-US"/>
          </a:p>
        </p:txBody>
      </p:sp>
    </p:spTree>
    <p:extLst>
      <p:ext uri="{BB962C8B-B14F-4D97-AF65-F5344CB8AC3E}">
        <p14:creationId xmlns:p14="http://schemas.microsoft.com/office/powerpoint/2010/main" val="121843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72515F8-AD09-4E40-8F6B-2AE18404DEE8}" type="slidenum">
              <a:rPr lang="en-GB" altLang="en-US"/>
              <a:pPr/>
              <a:t>‹#›</a:t>
            </a:fld>
            <a:endParaRPr lang="en-GB" altLang="en-US"/>
          </a:p>
        </p:txBody>
      </p:sp>
    </p:spTree>
    <p:extLst>
      <p:ext uri="{BB962C8B-B14F-4D97-AF65-F5344CB8AC3E}">
        <p14:creationId xmlns:p14="http://schemas.microsoft.com/office/powerpoint/2010/main" val="1272095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D261421-EF29-482E-8B08-206E7C1485F1}" type="slidenum">
              <a:rPr lang="en-GB" altLang="en-US"/>
              <a:pPr/>
              <a:t>‹#›</a:t>
            </a:fld>
            <a:endParaRPr lang="en-GB" altLang="en-US"/>
          </a:p>
        </p:txBody>
      </p:sp>
    </p:spTree>
    <p:extLst>
      <p:ext uri="{BB962C8B-B14F-4D97-AF65-F5344CB8AC3E}">
        <p14:creationId xmlns:p14="http://schemas.microsoft.com/office/powerpoint/2010/main" val="3736384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C524527-B4E5-4296-A65B-CE6477A5FA5B}" type="slidenum">
              <a:rPr lang="en-GB" altLang="en-US"/>
              <a:pPr/>
              <a:t>‹#›</a:t>
            </a:fld>
            <a:endParaRPr lang="en-GB" altLang="en-US"/>
          </a:p>
        </p:txBody>
      </p:sp>
    </p:spTree>
    <p:extLst>
      <p:ext uri="{BB962C8B-B14F-4D97-AF65-F5344CB8AC3E}">
        <p14:creationId xmlns:p14="http://schemas.microsoft.com/office/powerpoint/2010/main" val="282824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BDA91D1-A8FC-4439-B11B-5627346259A2}" type="slidenum">
              <a:rPr lang="en-GB" altLang="en-US"/>
              <a:pPr/>
              <a:t>‹#›</a:t>
            </a:fld>
            <a:endParaRPr lang="en-GB" altLang="en-US"/>
          </a:p>
        </p:txBody>
      </p:sp>
    </p:spTree>
    <p:extLst>
      <p:ext uri="{BB962C8B-B14F-4D97-AF65-F5344CB8AC3E}">
        <p14:creationId xmlns:p14="http://schemas.microsoft.com/office/powerpoint/2010/main" val="1885761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53AA0B8-C6B7-470C-A4A8-86B321CD2CC0}" type="slidenum">
              <a:rPr lang="en-GB" altLang="en-US"/>
              <a:pPr/>
              <a:t>‹#›</a:t>
            </a:fld>
            <a:endParaRPr lang="en-GB" altLang="en-US"/>
          </a:p>
        </p:txBody>
      </p:sp>
    </p:spTree>
    <p:extLst>
      <p:ext uri="{BB962C8B-B14F-4D97-AF65-F5344CB8AC3E}">
        <p14:creationId xmlns:p14="http://schemas.microsoft.com/office/powerpoint/2010/main" val="221505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F199EA-09FE-4D55-BD93-5E2397EA2E2A}" type="slidenum">
              <a:rPr lang="en-GB" altLang="en-US"/>
              <a:pPr/>
              <a:t>‹#›</a:t>
            </a:fld>
            <a:endParaRPr lang="en-GB" altLang="en-US"/>
          </a:p>
        </p:txBody>
      </p:sp>
    </p:spTree>
    <p:extLst>
      <p:ext uri="{BB962C8B-B14F-4D97-AF65-F5344CB8AC3E}">
        <p14:creationId xmlns:p14="http://schemas.microsoft.com/office/powerpoint/2010/main" val="104432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7B0C92-5048-4012-93EC-4B97427351DA}" type="slidenum">
              <a:rPr lang="en-GB" altLang="en-US"/>
              <a:pPr/>
              <a:t>‹#›</a:t>
            </a:fld>
            <a:endParaRPr lang="en-GB" altLang="en-US"/>
          </a:p>
        </p:txBody>
      </p:sp>
    </p:spTree>
    <p:extLst>
      <p:ext uri="{BB962C8B-B14F-4D97-AF65-F5344CB8AC3E}">
        <p14:creationId xmlns:p14="http://schemas.microsoft.com/office/powerpoint/2010/main" val="199054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445C2201-A916-4212-AA1A-7AD1FBF2575A}" type="slidenum">
              <a:rPr lang="en-GB" altLang="en-US"/>
              <a:pPr/>
              <a:t>‹#›</a:t>
            </a:fld>
            <a:endParaRPr lang="en-GB" altLang="en-US"/>
          </a:p>
        </p:txBody>
      </p:sp>
    </p:spTree>
    <p:extLst>
      <p:ext uri="{BB962C8B-B14F-4D97-AF65-F5344CB8AC3E}">
        <p14:creationId xmlns:p14="http://schemas.microsoft.com/office/powerpoint/2010/main" val="48768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81796BA-25E6-4098-A364-AE9A210A1E86}" type="slidenum">
              <a:rPr lang="en-GB" altLang="en-US"/>
              <a:pPr/>
              <a:t>‹#›</a:t>
            </a:fld>
            <a:endParaRPr lang="en-GB" altLang="en-US"/>
          </a:p>
        </p:txBody>
      </p:sp>
    </p:spTree>
    <p:extLst>
      <p:ext uri="{BB962C8B-B14F-4D97-AF65-F5344CB8AC3E}">
        <p14:creationId xmlns:p14="http://schemas.microsoft.com/office/powerpoint/2010/main" val="139812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A63BADE-838E-445E-B676-89A3087B2FD8}" type="slidenum">
              <a:rPr lang="en-GB" altLang="en-US"/>
              <a:pPr/>
              <a:t>‹#›</a:t>
            </a:fld>
            <a:endParaRPr lang="en-GB" altLang="en-US"/>
          </a:p>
        </p:txBody>
      </p:sp>
    </p:spTree>
    <p:extLst>
      <p:ext uri="{BB962C8B-B14F-4D97-AF65-F5344CB8AC3E}">
        <p14:creationId xmlns:p14="http://schemas.microsoft.com/office/powerpoint/2010/main" val="414584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9E1B4C2-F607-46B4-B170-570A5CF796F1}" type="slidenum">
              <a:rPr lang="en-GB" altLang="en-US"/>
              <a:pPr/>
              <a:t>‹#›</a:t>
            </a:fld>
            <a:endParaRPr lang="en-GB" altLang="en-US"/>
          </a:p>
        </p:txBody>
      </p:sp>
    </p:spTree>
    <p:extLst>
      <p:ext uri="{BB962C8B-B14F-4D97-AF65-F5344CB8AC3E}">
        <p14:creationId xmlns:p14="http://schemas.microsoft.com/office/powerpoint/2010/main" val="16655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096C2F2-507C-48EE-B1F2-410BF9C2422A}" type="slidenum">
              <a:rPr lang="en-GB" altLang="en-US"/>
              <a:pPr/>
              <a:t>‹#›</a:t>
            </a:fld>
            <a:endParaRPr lang="en-GB" altLang="en-US"/>
          </a:p>
        </p:txBody>
      </p:sp>
    </p:spTree>
    <p:extLst>
      <p:ext uri="{BB962C8B-B14F-4D97-AF65-F5344CB8AC3E}">
        <p14:creationId xmlns:p14="http://schemas.microsoft.com/office/powerpoint/2010/main" val="79645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64115DA-610C-4E53-8B79-E90B7E664C70}"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6"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6"/>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60F06DF8-55A8-4774-9B74-6B6349E03E4C}"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1403350" y="1773238"/>
            <a:ext cx="7315200" cy="1243012"/>
          </a:xfrm>
        </p:spPr>
        <p:txBody>
          <a:bodyPr anchor="ctr"/>
          <a:lstStyle/>
          <a:p>
            <a:r>
              <a:rPr lang="en-GB" altLang="en-US" sz="3200" dirty="0" smtClean="0">
                <a:latin typeface="+mn-lt"/>
              </a:rPr>
              <a:t>Partnership Working in Early Years</a:t>
            </a:r>
            <a:endParaRPr lang="en-GB" altLang="en-US" sz="3200" dirty="0">
              <a:latin typeface="+mn-lt"/>
            </a:endParaRPr>
          </a:p>
        </p:txBody>
      </p:sp>
      <p:sp>
        <p:nvSpPr>
          <p:cNvPr id="3" name="Rectangle 2"/>
          <p:cNvSpPr txBox="1">
            <a:spLocks noChangeArrowheads="1"/>
          </p:cNvSpPr>
          <p:nvPr/>
        </p:nvSpPr>
        <p:spPr bwMode="auto">
          <a:xfrm>
            <a:off x="323528" y="3789040"/>
            <a:ext cx="8280920" cy="124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a:lstStyle>
          <a:p>
            <a:pPr algn="l"/>
            <a:r>
              <a:rPr lang="en-GB" sz="2000" dirty="0">
                <a:latin typeface="Arial" panose="020B0604020202020204" pitchFamily="34" charset="0"/>
                <a:cs typeface="Arial" panose="020B0604020202020204" pitchFamily="34" charset="0"/>
              </a:rPr>
              <a:t>Level 4 Diploma in Advanced Childcare Practice &amp; </a:t>
            </a:r>
            <a:r>
              <a:rPr lang="en-GB" sz="2000" dirty="0" smtClean="0">
                <a:latin typeface="Arial" panose="020B0604020202020204" pitchFamily="34" charset="0"/>
                <a:cs typeface="Arial" panose="020B0604020202020204" pitchFamily="34" charset="0"/>
              </a:rPr>
              <a:t>Management</a:t>
            </a:r>
          </a:p>
          <a:p>
            <a:pPr algn="l"/>
            <a:r>
              <a:rPr lang="en-GB" altLang="en-US" sz="2000" dirty="0" smtClean="0">
                <a:latin typeface="Arial" panose="020B0604020202020204" pitchFamily="34" charset="0"/>
                <a:cs typeface="Arial" panose="020B0604020202020204" pitchFamily="34" charset="0"/>
              </a:rPr>
              <a:t>Unit 7: Working in Partnership</a:t>
            </a:r>
            <a:endParaRPr lang="en-GB" altLang="en-US"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342900" indent="-342900">
              <a:buFont typeface="Arial"/>
              <a:buChar char="•"/>
            </a:pPr>
            <a:r>
              <a:rPr lang="en-US" sz="2000" dirty="0" smtClean="0"/>
              <a:t>Early years practitioners will work with many different professionals.</a:t>
            </a:r>
          </a:p>
          <a:p>
            <a:pPr marL="342900" indent="-342900">
              <a:buFont typeface="Arial"/>
              <a:buChar char="•"/>
            </a:pPr>
            <a:endParaRPr lang="en-US" sz="2000" dirty="0"/>
          </a:p>
          <a:p>
            <a:pPr marL="342900" indent="-342900">
              <a:buFont typeface="Arial"/>
              <a:buChar char="•"/>
            </a:pPr>
            <a:r>
              <a:rPr lang="en-US" sz="2000" dirty="0" smtClean="0"/>
              <a:t>When working in partnership with other professionals, everyone has an important part to play, but it is crucial that everyone involved understands the roles and responsibilities of all the members of the team.</a:t>
            </a:r>
          </a:p>
          <a:p>
            <a:pPr marL="342900" indent="-342900">
              <a:buFont typeface="Arial"/>
              <a:buChar char="•"/>
            </a:pPr>
            <a:endParaRPr lang="en-US" sz="2000" dirty="0"/>
          </a:p>
          <a:p>
            <a:pPr marL="342900" indent="-342900">
              <a:buFont typeface="Arial"/>
              <a:buChar char="•"/>
            </a:pPr>
            <a:r>
              <a:rPr lang="en-US" sz="2000" dirty="0" smtClean="0"/>
              <a:t>Working in partnership with others will make sure that practitioners can share and gain knowledge and information.</a:t>
            </a:r>
            <a:endParaRPr lang="en-US" sz="2000" dirty="0"/>
          </a:p>
        </p:txBody>
      </p:sp>
      <p:sp>
        <p:nvSpPr>
          <p:cNvPr id="4" name="Title 3"/>
          <p:cNvSpPr>
            <a:spLocks noGrp="1"/>
          </p:cNvSpPr>
          <p:nvPr>
            <p:ph type="title"/>
          </p:nvPr>
        </p:nvSpPr>
        <p:spPr/>
        <p:txBody>
          <a:bodyPr/>
          <a:lstStyle/>
          <a:p>
            <a:pPr algn="ctr"/>
            <a:r>
              <a:rPr lang="en-GB" dirty="0"/>
              <a:t>H</a:t>
            </a:r>
            <a:r>
              <a:rPr lang="en-GB" dirty="0" smtClean="0"/>
              <a:t>ow </a:t>
            </a:r>
            <a:r>
              <a:rPr lang="en-GB" dirty="0"/>
              <a:t>to work in </a:t>
            </a:r>
            <a:r>
              <a:rPr lang="en-GB" dirty="0" smtClean="0"/>
              <a:t>partnership</a:t>
            </a:r>
            <a:endParaRPr lang="en-US" dirty="0"/>
          </a:p>
        </p:txBody>
      </p:sp>
    </p:spTree>
    <p:extLst>
      <p:ext uri="{BB962C8B-B14F-4D97-AF65-F5344CB8AC3E}">
        <p14:creationId xmlns:p14="http://schemas.microsoft.com/office/powerpoint/2010/main" val="3580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6752" y="764704"/>
            <a:ext cx="7772400" cy="711200"/>
          </a:xfrm>
        </p:spPr>
        <p:txBody>
          <a:bodyPr/>
          <a:lstStyle/>
          <a:p>
            <a:pPr algn="ctr"/>
            <a:r>
              <a:rPr lang="en-GB" dirty="0" smtClean="0"/>
              <a:t>Partners</a:t>
            </a:r>
            <a:endParaRPr lang="en-US" dirty="0"/>
          </a:p>
        </p:txBody>
      </p:sp>
      <p:graphicFrame>
        <p:nvGraphicFramePr>
          <p:cNvPr id="6" name="Content Placeholder 6"/>
          <p:cNvGraphicFramePr>
            <a:graphicFrameLocks/>
          </p:cNvGraphicFramePr>
          <p:nvPr>
            <p:extLst>
              <p:ext uri="{D42A27DB-BD31-4B8C-83A1-F6EECF244321}">
                <p14:modId xmlns:p14="http://schemas.microsoft.com/office/powerpoint/2010/main" val="2829023253"/>
              </p:ext>
            </p:extLst>
          </p:nvPr>
        </p:nvGraphicFramePr>
        <p:xfrm>
          <a:off x="539552" y="1628800"/>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552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16832"/>
            <a:ext cx="8229600" cy="4209331"/>
          </a:xfrm>
        </p:spPr>
        <p:txBody>
          <a:bodyPr>
            <a:normAutofit fontScale="92500" lnSpcReduction="20000"/>
          </a:bodyPr>
          <a:lstStyle/>
          <a:p>
            <a:pPr marL="342900" indent="-342900">
              <a:buFont typeface="Arial"/>
              <a:buChar char="•"/>
            </a:pPr>
            <a:r>
              <a:rPr lang="en-US" sz="2000" dirty="0" smtClean="0"/>
              <a:t>Health professionals may be involved in partnership working, and they will work with parents/carers to explain how they are working with their child. </a:t>
            </a:r>
            <a:r>
              <a:rPr lang="en-US" sz="2000" dirty="0"/>
              <a:t>F</a:t>
            </a:r>
            <a:r>
              <a:rPr lang="en-US" sz="2000" dirty="0" smtClean="0"/>
              <a:t>or example:</a:t>
            </a:r>
          </a:p>
          <a:p>
            <a:pPr marL="1085850" lvl="1" indent="-342900">
              <a:buFont typeface="Arial"/>
              <a:buChar char="•"/>
            </a:pPr>
            <a:r>
              <a:rPr lang="en-US" dirty="0" smtClean="0"/>
              <a:t>Speech and language therapist – may be working with a child to improve their communications skills</a:t>
            </a:r>
          </a:p>
          <a:p>
            <a:pPr marL="1085850" lvl="1" indent="-342900">
              <a:buFont typeface="Arial"/>
              <a:buChar char="•"/>
            </a:pPr>
            <a:r>
              <a:rPr lang="en-US" dirty="0" smtClean="0"/>
              <a:t>Physiotherapist – a child who has difficulty walking may need regular visits to work on exercises to strengthen their muscles</a:t>
            </a:r>
          </a:p>
          <a:p>
            <a:pPr marL="1085850" lvl="1" indent="-342900">
              <a:buFont typeface="Arial"/>
              <a:buChar char="•"/>
            </a:pPr>
            <a:r>
              <a:rPr lang="en-US" dirty="0" smtClean="0"/>
              <a:t>Dietician – may work with a child and their family if the child is unable to eat certain foods.</a:t>
            </a:r>
          </a:p>
          <a:p>
            <a:pPr lvl="1" indent="0">
              <a:buNone/>
            </a:pPr>
            <a:endParaRPr lang="en-US" dirty="0" smtClean="0"/>
          </a:p>
          <a:p>
            <a:pPr marL="342900" indent="-342900">
              <a:buFont typeface="Arial"/>
              <a:buChar char="•"/>
            </a:pPr>
            <a:r>
              <a:rPr lang="en-US" sz="2000" dirty="0" smtClean="0"/>
              <a:t>Early years practitioners will need to work in partnership to continue to meet the individual needs of the child.</a:t>
            </a:r>
          </a:p>
          <a:p>
            <a:pPr marL="1085850" lvl="1" indent="-342900">
              <a:buFont typeface="Arial"/>
              <a:buChar char="•"/>
            </a:pPr>
            <a:endParaRPr lang="en-US" dirty="0"/>
          </a:p>
        </p:txBody>
      </p:sp>
      <p:sp>
        <p:nvSpPr>
          <p:cNvPr id="4" name="Title 3"/>
          <p:cNvSpPr>
            <a:spLocks noGrp="1"/>
          </p:cNvSpPr>
          <p:nvPr>
            <p:ph type="title"/>
          </p:nvPr>
        </p:nvSpPr>
        <p:spPr/>
        <p:txBody>
          <a:bodyPr/>
          <a:lstStyle/>
          <a:p>
            <a:pPr algn="ctr"/>
            <a:r>
              <a:rPr lang="en-GB" dirty="0" smtClean="0"/>
              <a:t>Role of Others</a:t>
            </a:r>
            <a:endParaRPr lang="en-US" dirty="0"/>
          </a:p>
        </p:txBody>
      </p:sp>
    </p:spTree>
    <p:extLst>
      <p:ext uri="{BB962C8B-B14F-4D97-AF65-F5344CB8AC3E}">
        <p14:creationId xmlns:p14="http://schemas.microsoft.com/office/powerpoint/2010/main" val="2596162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16832"/>
            <a:ext cx="8229600" cy="4209331"/>
          </a:xfrm>
        </p:spPr>
        <p:txBody>
          <a:bodyPr>
            <a:normAutofit fontScale="92500" lnSpcReduction="10000"/>
          </a:bodyPr>
          <a:lstStyle/>
          <a:p>
            <a:pPr marL="342900" indent="-342900">
              <a:buFont typeface="Arial"/>
              <a:buChar char="•"/>
            </a:pPr>
            <a:r>
              <a:rPr lang="en-US" sz="2000" dirty="0" smtClean="0"/>
              <a:t>Social services may be involved with a child and their family, and this could could be for a variety of reasons, for example:</a:t>
            </a:r>
          </a:p>
          <a:p>
            <a:pPr marL="1085850" lvl="1" indent="-342900">
              <a:buFont typeface="Arial"/>
              <a:buChar char="•"/>
            </a:pPr>
            <a:r>
              <a:rPr lang="en-US" dirty="0" smtClean="0"/>
              <a:t>A family may have a specific problem and another professional has referred them for support</a:t>
            </a:r>
          </a:p>
          <a:p>
            <a:pPr marL="1085850" lvl="1" indent="-342900">
              <a:buFont typeface="Arial"/>
              <a:buChar char="•"/>
            </a:pPr>
            <a:r>
              <a:rPr lang="en-US" dirty="0" smtClean="0"/>
              <a:t>If a family member is disabled, then social services can provide help and support</a:t>
            </a:r>
          </a:p>
          <a:p>
            <a:pPr marL="1085850" lvl="1" indent="-342900">
              <a:buFont typeface="Arial"/>
              <a:buChar char="•"/>
            </a:pPr>
            <a:r>
              <a:rPr lang="en-US" dirty="0" smtClean="0"/>
              <a:t>If there is a concern that a child might be at risk of harm</a:t>
            </a:r>
          </a:p>
          <a:p>
            <a:pPr marL="1085850" lvl="1" indent="-342900">
              <a:buFont typeface="Arial"/>
              <a:buChar char="•"/>
            </a:pPr>
            <a:r>
              <a:rPr lang="en-US" dirty="0" smtClean="0"/>
              <a:t>If a child is taken in to short- or long-term care.</a:t>
            </a:r>
          </a:p>
          <a:p>
            <a:pPr lvl="1" indent="0">
              <a:buNone/>
            </a:pPr>
            <a:endParaRPr lang="en-US" dirty="0" smtClean="0"/>
          </a:p>
          <a:p>
            <a:pPr marL="342900" indent="-342900">
              <a:buFont typeface="Arial"/>
              <a:buChar char="•"/>
            </a:pPr>
            <a:r>
              <a:rPr lang="en-US" sz="2000" dirty="0" smtClean="0"/>
              <a:t>Early years practitioners will work closely in partnership with everyone involved to support continuity of care.</a:t>
            </a:r>
            <a:endParaRPr lang="en-US" sz="2000" dirty="0"/>
          </a:p>
        </p:txBody>
      </p:sp>
      <p:sp>
        <p:nvSpPr>
          <p:cNvPr id="4" name="Title 3"/>
          <p:cNvSpPr>
            <a:spLocks noGrp="1"/>
          </p:cNvSpPr>
          <p:nvPr>
            <p:ph type="title"/>
          </p:nvPr>
        </p:nvSpPr>
        <p:spPr/>
        <p:txBody>
          <a:bodyPr/>
          <a:lstStyle/>
          <a:p>
            <a:pPr algn="ctr"/>
            <a:r>
              <a:rPr lang="en-GB" dirty="0" smtClean="0"/>
              <a:t>Role of Others</a:t>
            </a:r>
            <a:endParaRPr lang="en-US" dirty="0"/>
          </a:p>
        </p:txBody>
      </p:sp>
    </p:spTree>
    <p:extLst>
      <p:ext uri="{BB962C8B-B14F-4D97-AF65-F5344CB8AC3E}">
        <p14:creationId xmlns:p14="http://schemas.microsoft.com/office/powerpoint/2010/main" val="2596162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20000"/>
          </a:bodyPr>
          <a:lstStyle/>
          <a:p>
            <a:pPr marL="342900" indent="-342900">
              <a:buFont typeface="Arial"/>
              <a:buChar char="•"/>
            </a:pPr>
            <a:r>
              <a:rPr lang="en-US" sz="2000" dirty="0" smtClean="0"/>
              <a:t>Early years practitioners will work closely with everyone involved in the child’s day-to-day care, for example:</a:t>
            </a:r>
          </a:p>
          <a:p>
            <a:pPr marL="1085850" lvl="1" indent="-342900">
              <a:buFont typeface="Arial"/>
              <a:buChar char="•"/>
            </a:pPr>
            <a:r>
              <a:rPr lang="en-US" dirty="0" smtClean="0"/>
              <a:t>Meeting and greeting parents/carers at the beginning and at the end of the day, as this will make sure important information is shared</a:t>
            </a:r>
          </a:p>
          <a:p>
            <a:pPr marL="1085850" lvl="1" indent="-342900">
              <a:buFont typeface="Arial"/>
              <a:buChar char="•"/>
            </a:pPr>
            <a:r>
              <a:rPr lang="en-US" dirty="0" smtClean="0"/>
              <a:t>Involving others who may collect a child, i.e. </a:t>
            </a:r>
            <a:r>
              <a:rPr lang="en-US" dirty="0" err="1" smtClean="0"/>
              <a:t>childminders</a:t>
            </a:r>
            <a:r>
              <a:rPr lang="en-US" dirty="0" smtClean="0"/>
              <a:t> and grandparents</a:t>
            </a:r>
          </a:p>
          <a:p>
            <a:pPr marL="1085850" lvl="1" indent="-342900">
              <a:buFont typeface="Arial"/>
              <a:buChar char="•"/>
            </a:pPr>
            <a:r>
              <a:rPr lang="en-US" dirty="0" smtClean="0"/>
              <a:t>Working closely with other colleagues when the child is going to change rooms in the setting, or when they move on to school.</a:t>
            </a:r>
          </a:p>
          <a:p>
            <a:pPr lvl="1" indent="0">
              <a:buNone/>
            </a:pPr>
            <a:endParaRPr lang="en-US" dirty="0" smtClean="0"/>
          </a:p>
          <a:p>
            <a:pPr marL="342900" indent="-342900">
              <a:buFont typeface="Arial"/>
              <a:buChar char="•"/>
            </a:pPr>
            <a:r>
              <a:rPr lang="en-US" sz="2000" dirty="0" smtClean="0"/>
              <a:t>Working in partnership in these situations will make sure that children feel settled and that important information is always passed on.</a:t>
            </a:r>
          </a:p>
          <a:p>
            <a:pPr marL="342900" indent="-342900">
              <a:buFont typeface="Arial"/>
              <a:buChar char="•"/>
            </a:pPr>
            <a:endParaRPr lang="en-US" sz="2000" dirty="0" smtClean="0"/>
          </a:p>
          <a:p>
            <a:pPr marL="342900" indent="-342900">
              <a:buFont typeface="Arial"/>
              <a:buChar char="•"/>
            </a:pPr>
            <a:endParaRPr lang="en-US" sz="2000" dirty="0"/>
          </a:p>
        </p:txBody>
      </p:sp>
      <p:sp>
        <p:nvSpPr>
          <p:cNvPr id="4" name="Title 3"/>
          <p:cNvSpPr>
            <a:spLocks noGrp="1"/>
          </p:cNvSpPr>
          <p:nvPr>
            <p:ph type="title"/>
          </p:nvPr>
        </p:nvSpPr>
        <p:spPr/>
        <p:txBody>
          <a:bodyPr/>
          <a:lstStyle/>
          <a:p>
            <a:pPr algn="ctr"/>
            <a:r>
              <a:rPr lang="en-GB" dirty="0" smtClean="0"/>
              <a:t>Role of Others</a:t>
            </a:r>
            <a:endParaRPr lang="en-US" dirty="0"/>
          </a:p>
        </p:txBody>
      </p:sp>
    </p:spTree>
    <p:extLst>
      <p:ext uri="{BB962C8B-B14F-4D97-AF65-F5344CB8AC3E}">
        <p14:creationId xmlns:p14="http://schemas.microsoft.com/office/powerpoint/2010/main" val="2596162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2168" y="2132856"/>
            <a:ext cx="8229600" cy="3921299"/>
          </a:xfrm>
        </p:spPr>
        <p:txBody>
          <a:bodyPr>
            <a:normAutofit/>
          </a:bodyPr>
          <a:lstStyle/>
          <a:p>
            <a:pPr marL="342900" indent="-342900">
              <a:buFont typeface="Arial"/>
              <a:buChar char="•"/>
            </a:pPr>
            <a:r>
              <a:rPr lang="en-US" sz="2000" dirty="0" smtClean="0"/>
              <a:t>Parents/carers are a child's first educator.</a:t>
            </a:r>
          </a:p>
          <a:p>
            <a:pPr marL="342900" indent="-342900">
              <a:buFont typeface="Arial"/>
              <a:buChar char="•"/>
            </a:pPr>
            <a:endParaRPr lang="en-US" sz="2000" dirty="0"/>
          </a:p>
          <a:p>
            <a:pPr marL="342900" indent="-342900">
              <a:buFont typeface="Arial"/>
              <a:buChar char="•"/>
            </a:pPr>
            <a:r>
              <a:rPr lang="en-US" sz="2000" dirty="0" smtClean="0"/>
              <a:t>Parents/</a:t>
            </a:r>
            <a:r>
              <a:rPr lang="en-US" sz="2000" dirty="0" err="1" smtClean="0"/>
              <a:t>carers’</a:t>
            </a:r>
            <a:r>
              <a:rPr lang="en-US" sz="2000" dirty="0" smtClean="0"/>
              <a:t> wishes, views and opinions must be listened to and respected.</a:t>
            </a:r>
          </a:p>
          <a:p>
            <a:pPr marL="342900" indent="-342900">
              <a:buFont typeface="Arial"/>
              <a:buChar char="•"/>
            </a:pPr>
            <a:endParaRPr lang="en-US" sz="2000" dirty="0"/>
          </a:p>
          <a:p>
            <a:pPr marL="342900" indent="-342900">
              <a:buFont typeface="Arial"/>
              <a:buChar char="•"/>
            </a:pPr>
            <a:r>
              <a:rPr lang="en-US" sz="2000" dirty="0" smtClean="0"/>
              <a:t>Working in partnership with parents/carers will benefit everyone involved with the child’s care and education.</a:t>
            </a:r>
          </a:p>
          <a:p>
            <a:pPr marL="342900" indent="-342900">
              <a:buFont typeface="Arial"/>
              <a:buChar char="•"/>
            </a:pPr>
            <a:endParaRPr lang="en-US" sz="2000" dirty="0" smtClean="0"/>
          </a:p>
          <a:p>
            <a:pPr marL="342900" indent="-342900">
              <a:buFont typeface="Arial"/>
              <a:buChar char="•"/>
            </a:pPr>
            <a:endParaRPr lang="en-US" sz="2000" dirty="0" smtClean="0"/>
          </a:p>
          <a:p>
            <a:pPr marL="342900" indent="-342900">
              <a:buFont typeface="Arial"/>
              <a:buChar char="•"/>
            </a:pPr>
            <a:endParaRPr lang="en-US" sz="2000" dirty="0"/>
          </a:p>
        </p:txBody>
      </p:sp>
      <p:sp>
        <p:nvSpPr>
          <p:cNvPr id="4" name="Title 3"/>
          <p:cNvSpPr>
            <a:spLocks noGrp="1"/>
          </p:cNvSpPr>
          <p:nvPr>
            <p:ph type="title"/>
          </p:nvPr>
        </p:nvSpPr>
        <p:spPr>
          <a:xfrm>
            <a:off x="912144" y="980728"/>
            <a:ext cx="7772400" cy="711200"/>
          </a:xfrm>
        </p:spPr>
        <p:txBody>
          <a:bodyPr/>
          <a:lstStyle/>
          <a:p>
            <a:pPr algn="ctr"/>
            <a:r>
              <a:rPr lang="en-GB" dirty="0" smtClean="0"/>
              <a:t>Benefits of working </a:t>
            </a:r>
            <a:r>
              <a:rPr lang="en-GB" dirty="0"/>
              <a:t>in </a:t>
            </a:r>
            <a:r>
              <a:rPr lang="en-GB" dirty="0" smtClean="0"/>
              <a:t>partnership</a:t>
            </a:r>
            <a:endParaRPr lang="en-US" dirty="0"/>
          </a:p>
        </p:txBody>
      </p:sp>
    </p:spTree>
    <p:extLst>
      <p:ext uri="{BB962C8B-B14F-4D97-AF65-F5344CB8AC3E}">
        <p14:creationId xmlns:p14="http://schemas.microsoft.com/office/powerpoint/2010/main" val="2094567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342900" indent="-342900">
              <a:buFont typeface="Arial"/>
              <a:buChar char="•"/>
            </a:pPr>
            <a:r>
              <a:rPr lang="en-US" sz="2000" dirty="0" smtClean="0"/>
              <a:t>Working in partnership with parents/carers will benefit the child, the family and the setting.</a:t>
            </a:r>
          </a:p>
          <a:p>
            <a:pPr marL="342900" indent="-342900">
              <a:buFont typeface="Arial"/>
              <a:buChar char="•"/>
            </a:pPr>
            <a:endParaRPr lang="en-US" sz="2000" dirty="0" smtClean="0"/>
          </a:p>
          <a:p>
            <a:pPr marL="342900" indent="-342900">
              <a:buFont typeface="Arial"/>
              <a:buChar char="•"/>
            </a:pPr>
            <a:r>
              <a:rPr lang="en-US" sz="2000" dirty="0" smtClean="0"/>
              <a:t>It will make sure that the child’s individual needs are fully met, as they will have been discussed with the parent/</a:t>
            </a:r>
            <a:r>
              <a:rPr lang="en-US" sz="2000" dirty="0" err="1" smtClean="0"/>
              <a:t>carer</a:t>
            </a:r>
            <a:r>
              <a:rPr lang="en-US" sz="2000" dirty="0" smtClean="0"/>
              <a:t>.</a:t>
            </a:r>
          </a:p>
          <a:p>
            <a:pPr marL="342900" indent="-342900">
              <a:buFont typeface="Arial"/>
              <a:buChar char="•"/>
            </a:pPr>
            <a:endParaRPr lang="en-US" sz="2000" dirty="0" smtClean="0"/>
          </a:p>
          <a:p>
            <a:pPr marL="342900" indent="-342900">
              <a:buFont typeface="Arial"/>
              <a:buChar char="•"/>
            </a:pPr>
            <a:r>
              <a:rPr lang="en-US" sz="2000" dirty="0" smtClean="0"/>
              <a:t>The family will feel involved and respected.</a:t>
            </a:r>
          </a:p>
          <a:p>
            <a:pPr marL="342900" indent="-342900">
              <a:buFont typeface="Arial"/>
              <a:buChar char="•"/>
            </a:pPr>
            <a:endParaRPr lang="en-US" sz="2000" dirty="0" smtClean="0"/>
          </a:p>
          <a:p>
            <a:pPr marL="342900" indent="-342900">
              <a:buFont typeface="Arial"/>
              <a:buChar char="•"/>
            </a:pPr>
            <a:r>
              <a:rPr lang="en-US" sz="2000" dirty="0" smtClean="0"/>
              <a:t>The team will be able to work effectively to meet the holistic needs of the child.</a:t>
            </a:r>
            <a:endParaRPr lang="en-US" dirty="0" smtClean="0"/>
          </a:p>
          <a:p>
            <a:pPr marL="1085850" lvl="1" indent="-342900">
              <a:buFont typeface="Wingdings" charset="2"/>
              <a:buChar char="Ø"/>
            </a:pPr>
            <a:endParaRPr lang="en-US" dirty="0" smtClean="0"/>
          </a:p>
          <a:p>
            <a:pPr marL="342900" indent="-342900">
              <a:buFont typeface="Arial"/>
              <a:buChar char="•"/>
            </a:pPr>
            <a:endParaRPr lang="en-US" sz="2000" dirty="0"/>
          </a:p>
        </p:txBody>
      </p:sp>
      <p:sp>
        <p:nvSpPr>
          <p:cNvPr id="4" name="Title 3"/>
          <p:cNvSpPr>
            <a:spLocks noGrp="1"/>
          </p:cNvSpPr>
          <p:nvPr>
            <p:ph type="title"/>
          </p:nvPr>
        </p:nvSpPr>
        <p:spPr/>
        <p:txBody>
          <a:bodyPr/>
          <a:lstStyle/>
          <a:p>
            <a:r>
              <a:rPr lang="en-GB" dirty="0"/>
              <a:t>Benefits of working in partnership</a:t>
            </a:r>
            <a:endParaRPr lang="en-US" dirty="0"/>
          </a:p>
        </p:txBody>
      </p:sp>
    </p:spTree>
    <p:extLst>
      <p:ext uri="{BB962C8B-B14F-4D97-AF65-F5344CB8AC3E}">
        <p14:creationId xmlns:p14="http://schemas.microsoft.com/office/powerpoint/2010/main" val="3772655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043608" y="980728"/>
            <a:ext cx="7772400" cy="711200"/>
          </a:xfrm>
        </p:spPr>
        <p:txBody>
          <a:bodyPr/>
          <a:lstStyle/>
          <a:p>
            <a:r>
              <a:rPr lang="en-US" dirty="0" smtClean="0"/>
              <a:t>Summary</a:t>
            </a:r>
            <a:endParaRPr lang="en-US" dirty="0"/>
          </a:p>
        </p:txBody>
      </p:sp>
      <p:sp>
        <p:nvSpPr>
          <p:cNvPr id="10" name="Content Placeholder 9"/>
          <p:cNvSpPr>
            <a:spLocks noGrp="1"/>
          </p:cNvSpPr>
          <p:nvPr>
            <p:ph sz="half" idx="1"/>
          </p:nvPr>
        </p:nvSpPr>
        <p:spPr>
          <a:xfrm>
            <a:off x="467544" y="1916832"/>
            <a:ext cx="8219256" cy="4525963"/>
          </a:xfrm>
        </p:spPr>
        <p:txBody>
          <a:bodyPr>
            <a:normAutofit/>
          </a:bodyPr>
          <a:lstStyle/>
          <a:p>
            <a:pPr marL="342900" indent="-342900">
              <a:buFont typeface="Arial"/>
              <a:buChar char="•"/>
            </a:pPr>
            <a:r>
              <a:rPr lang="en-GB" sz="2000" dirty="0" smtClean="0">
                <a:solidFill>
                  <a:srgbClr val="000000"/>
                </a:solidFill>
              </a:rPr>
              <a:t>Practitioners will work with a range of other professionals.</a:t>
            </a:r>
          </a:p>
          <a:p>
            <a:pPr marL="342900" indent="-342900">
              <a:buFont typeface="Arial"/>
              <a:buChar char="•"/>
            </a:pPr>
            <a:endParaRPr lang="en-GB" sz="2000" dirty="0">
              <a:solidFill>
                <a:srgbClr val="000000"/>
              </a:solidFill>
            </a:endParaRPr>
          </a:p>
          <a:p>
            <a:pPr marL="342900" indent="-342900">
              <a:buFont typeface="Arial"/>
              <a:buChar char="•"/>
            </a:pPr>
            <a:r>
              <a:rPr lang="en-GB" sz="2000" dirty="0" smtClean="0">
                <a:solidFill>
                  <a:srgbClr val="000000"/>
                </a:solidFill>
              </a:rPr>
              <a:t>The individual needs of all children will be met through partnership working.</a:t>
            </a:r>
          </a:p>
          <a:p>
            <a:pPr marL="342900" indent="-342900">
              <a:buFont typeface="Arial"/>
              <a:buChar char="•"/>
            </a:pPr>
            <a:endParaRPr lang="en-GB" sz="2000" dirty="0">
              <a:solidFill>
                <a:srgbClr val="000000"/>
              </a:solidFill>
            </a:endParaRPr>
          </a:p>
          <a:p>
            <a:pPr marL="342900" indent="-342900">
              <a:buFont typeface="Arial"/>
              <a:buChar char="•"/>
            </a:pPr>
            <a:r>
              <a:rPr lang="en-GB" sz="2000" dirty="0" smtClean="0">
                <a:solidFill>
                  <a:srgbClr val="000000"/>
                </a:solidFill>
              </a:rPr>
              <a:t>Partnership working will help to keep children safe.</a:t>
            </a:r>
          </a:p>
          <a:p>
            <a:pPr marL="342900" indent="-342900">
              <a:buFont typeface="Arial"/>
              <a:buChar char="•"/>
            </a:pPr>
            <a:endParaRPr lang="en-GB" sz="2000" dirty="0">
              <a:solidFill>
                <a:srgbClr val="000000"/>
              </a:solidFill>
            </a:endParaRPr>
          </a:p>
          <a:p>
            <a:pPr marL="342900" indent="-342900">
              <a:buFont typeface="Arial"/>
              <a:buChar char="•"/>
            </a:pPr>
            <a:r>
              <a:rPr lang="en-GB" sz="2000" dirty="0" smtClean="0">
                <a:solidFill>
                  <a:srgbClr val="000000"/>
                </a:solidFill>
              </a:rPr>
              <a:t>Parents/carers are key partners when working in partnership.</a:t>
            </a:r>
            <a:endParaRPr lang="en-GB" sz="2000" dirty="0">
              <a:solidFill>
                <a:srgbClr val="000000"/>
              </a:solidFill>
            </a:endParaRPr>
          </a:p>
        </p:txBody>
      </p:sp>
    </p:spTree>
    <p:extLst>
      <p:ext uri="{BB962C8B-B14F-4D97-AF65-F5344CB8AC3E}">
        <p14:creationId xmlns:p14="http://schemas.microsoft.com/office/powerpoint/2010/main" val="1412971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79</TotalTime>
  <Words>579</Words>
  <Application>Microsoft Office PowerPoint</Application>
  <PresentationFormat>On-screen Show (4:3)</PresentationFormat>
  <Paragraphs>65</Paragraphs>
  <Slides>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Arial Narrow</vt:lpstr>
      <vt:lpstr>Times New Roman</vt:lpstr>
      <vt:lpstr>Wingdings</vt:lpstr>
      <vt:lpstr>Cactus</vt:lpstr>
      <vt:lpstr>Custom Design</vt:lpstr>
      <vt:lpstr>Partnership Working in Early Years</vt:lpstr>
      <vt:lpstr>How to work in partnership</vt:lpstr>
      <vt:lpstr>Partners</vt:lpstr>
      <vt:lpstr>Role of Others</vt:lpstr>
      <vt:lpstr>Role of Others</vt:lpstr>
      <vt:lpstr>Role of Others</vt:lpstr>
      <vt:lpstr>Benefits of working in partnership</vt:lpstr>
      <vt:lpstr>Benefits of working in partnership</vt:lpstr>
      <vt:lpstr>Summary</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rodney hardy</cp:lastModifiedBy>
  <cp:revision>22</cp:revision>
  <cp:lastPrinted>1601-01-01T00:00:00Z</cp:lastPrinted>
  <dcterms:created xsi:type="dcterms:W3CDTF">2008-09-12T08:51:50Z</dcterms:created>
  <dcterms:modified xsi:type="dcterms:W3CDTF">2017-01-26T11:16:44Z</dcterms:modified>
</cp:coreProperties>
</file>