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4"/>
  </p:sldMasterIdLst>
  <p:sldIdLst>
    <p:sldId id="256" r:id="rId5"/>
    <p:sldId id="257" r:id="rId6"/>
    <p:sldId id="258" r:id="rId7"/>
    <p:sldId id="259" r:id="rId8"/>
    <p:sldId id="260" r:id="rId9"/>
    <p:sldId id="261" r:id="rId10"/>
    <p:sldId id="262" r:id="rId11"/>
    <p:sldId id="263" r:id="rId12"/>
    <p:sldId id="264"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523" autoAdjust="0"/>
  </p:normalViewPr>
  <p:slideViewPr>
    <p:cSldViewPr>
      <p:cViewPr varScale="1">
        <p:scale>
          <a:sx n="62" d="100"/>
          <a:sy n="62" d="100"/>
        </p:scale>
        <p:origin x="140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Warden" userId="37d16fac-51b3-464a-af4e-9634c6e52fe5" providerId="ADAL" clId="{D8B869EC-C6A8-4015-B4D3-B58EE1A13383}"/>
    <pc:docChg chg="modSld">
      <pc:chgData name="Rebecca Warden" userId="37d16fac-51b3-464a-af4e-9634c6e52fe5" providerId="ADAL" clId="{D8B869EC-C6A8-4015-B4D3-B58EE1A13383}" dt="2020-12-02T16:28:12.959" v="1" actId="20577"/>
      <pc:docMkLst>
        <pc:docMk/>
      </pc:docMkLst>
      <pc:sldChg chg="modSp mod">
        <pc:chgData name="Rebecca Warden" userId="37d16fac-51b3-464a-af4e-9634c6e52fe5" providerId="ADAL" clId="{D8B869EC-C6A8-4015-B4D3-B58EE1A13383}" dt="2020-12-02T16:28:12.959" v="1" actId="20577"/>
        <pc:sldMkLst>
          <pc:docMk/>
          <pc:sldMk cId="0" sldId="256"/>
        </pc:sldMkLst>
        <pc:spChg chg="mod">
          <ac:chgData name="Rebecca Warden" userId="37d16fac-51b3-464a-af4e-9634c6e52fe5" providerId="ADAL" clId="{D8B869EC-C6A8-4015-B4D3-B58EE1A13383}" dt="2020-12-02T16:28:12.959" v="1" actId="20577"/>
          <ac:spMkLst>
            <pc:docMk/>
            <pc:sldMk cId="0" sldId="256"/>
            <ac:spMk id="4099" creationId="{92204A50-C09E-4243-8900-23458D7FCEC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8F2823E1-57CE-4AFC-A122-AD5FCB12A8DF}"/>
              </a:ext>
            </a:extLst>
          </p:cNvPr>
          <p:cNvGrpSpPr>
            <a:grpSpLocks/>
          </p:cNvGrpSpPr>
          <p:nvPr/>
        </p:nvGrpSpPr>
        <p:grpSpPr bwMode="auto">
          <a:xfrm>
            <a:off x="0" y="6350"/>
            <a:ext cx="9140825" cy="6851650"/>
            <a:chOff x="0" y="4"/>
            <a:chExt cx="5758" cy="4316"/>
          </a:xfrm>
        </p:grpSpPr>
        <p:grpSp>
          <p:nvGrpSpPr>
            <p:cNvPr id="5" name="Group 3">
              <a:extLst>
                <a:ext uri="{FF2B5EF4-FFF2-40B4-BE49-F238E27FC236}">
                  <a16:creationId xmlns:a16="http://schemas.microsoft.com/office/drawing/2014/main" id="{4722C98D-735B-4E23-9508-2231AFA2A392}"/>
                </a:ext>
              </a:extLst>
            </p:cNvPr>
            <p:cNvGrpSpPr>
              <a:grpSpLocks/>
            </p:cNvGrpSpPr>
            <p:nvPr/>
          </p:nvGrpSpPr>
          <p:grpSpPr bwMode="auto">
            <a:xfrm>
              <a:off x="0" y="1161"/>
              <a:ext cx="5758" cy="3159"/>
              <a:chOff x="0" y="1161"/>
              <a:chExt cx="5758" cy="3159"/>
            </a:xfrm>
          </p:grpSpPr>
          <p:sp>
            <p:nvSpPr>
              <p:cNvPr id="16" name="Freeform 4">
                <a:extLst>
                  <a:ext uri="{FF2B5EF4-FFF2-40B4-BE49-F238E27FC236}">
                    <a16:creationId xmlns:a16="http://schemas.microsoft.com/office/drawing/2014/main" id="{148A5188-4830-41CB-A1C2-82DCE8F2B49B}"/>
                  </a:ext>
                </a:extLst>
              </p:cNvPr>
              <p:cNvSpPr>
                <a:spLocks/>
              </p:cNvSpPr>
              <p:nvPr/>
            </p:nvSpPr>
            <p:spPr bwMode="hidden">
              <a:xfrm>
                <a:off x="558" y="1161"/>
                <a:ext cx="5200" cy="3159"/>
              </a:xfrm>
              <a:custGeom>
                <a:avLst/>
                <a:gdLst>
                  <a:gd name="T0" fmla="*/ 0 w 5184"/>
                  <a:gd name="T1" fmla="*/ 3159 h 3159"/>
                  <a:gd name="T2" fmla="*/ 5216 w 5184"/>
                  <a:gd name="T3" fmla="*/ 3159 h 3159"/>
                  <a:gd name="T4" fmla="*/ 5216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 name="Freeform 5">
                <a:extLst>
                  <a:ext uri="{FF2B5EF4-FFF2-40B4-BE49-F238E27FC236}">
                    <a16:creationId xmlns:a16="http://schemas.microsoft.com/office/drawing/2014/main" id="{B2F3F2CF-2F70-4A60-A721-7C3FE9F7D7D7}"/>
                  </a:ext>
                </a:extLst>
              </p:cNvPr>
              <p:cNvSpPr>
                <a:spLocks/>
              </p:cNvSpPr>
              <p:nvPr/>
            </p:nvSpPr>
            <p:spPr bwMode="hidden">
              <a:xfrm>
                <a:off x="0" y="1161"/>
                <a:ext cx="558" cy="3159"/>
              </a:xfrm>
              <a:custGeom>
                <a:avLst/>
                <a:gdLst>
                  <a:gd name="T0" fmla="*/ 0 w 556"/>
                  <a:gd name="T1" fmla="*/ 0 h 3159"/>
                  <a:gd name="T2" fmla="*/ 0 w 556"/>
                  <a:gd name="T3" fmla="*/ 3159 h 3159"/>
                  <a:gd name="T4" fmla="*/ 560 w 556"/>
                  <a:gd name="T5" fmla="*/ 3159 h 3159"/>
                  <a:gd name="T6" fmla="*/ 56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6" name="Freeform 6">
              <a:extLst>
                <a:ext uri="{FF2B5EF4-FFF2-40B4-BE49-F238E27FC236}">
                  <a16:creationId xmlns:a16="http://schemas.microsoft.com/office/drawing/2014/main" id="{F048D255-CC63-469F-B6CF-4CF69975FB4A}"/>
                </a:ext>
              </a:extLst>
            </p:cNvPr>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p:spPr>
          <p:txBody>
            <a:bodyPr/>
            <a:lstStyle/>
            <a:p>
              <a:pPr>
                <a:defRPr/>
              </a:pPr>
              <a:endParaRPr lang="en-GB"/>
            </a:p>
          </p:txBody>
        </p:sp>
        <p:sp>
          <p:nvSpPr>
            <p:cNvPr id="7" name="Freeform 7">
              <a:extLst>
                <a:ext uri="{FF2B5EF4-FFF2-40B4-BE49-F238E27FC236}">
                  <a16:creationId xmlns:a16="http://schemas.microsoft.com/office/drawing/2014/main" id="{0BE51147-E269-4936-83B9-D7F53DBDCDDE}"/>
                </a:ext>
              </a:extLst>
            </p:cNvPr>
            <p:cNvSpPr>
              <a:spLocks/>
            </p:cNvSpPr>
            <p:nvPr/>
          </p:nvSpPr>
          <p:spPr bwMode="ltGray">
            <a:xfrm>
              <a:off x="767" y="1155"/>
              <a:ext cx="252" cy="12"/>
            </a:xfrm>
            <a:custGeom>
              <a:avLst/>
              <a:gdLst>
                <a:gd name="T0" fmla="*/ 253 w 251"/>
                <a:gd name="T1" fmla="*/ 0 h 12"/>
                <a:gd name="T2" fmla="*/ 0 w 251"/>
                <a:gd name="T3" fmla="*/ 0 h 12"/>
                <a:gd name="T4" fmla="*/ 0 w 251"/>
                <a:gd name="T5" fmla="*/ 12 h 12"/>
                <a:gd name="T6" fmla="*/ 253 w 251"/>
                <a:gd name="T7" fmla="*/ 12 h 12"/>
                <a:gd name="T8" fmla="*/ 253 w 251"/>
                <a:gd name="T9" fmla="*/ 0 h 12"/>
                <a:gd name="T10" fmla="*/ 25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8">
              <a:extLst>
                <a:ext uri="{FF2B5EF4-FFF2-40B4-BE49-F238E27FC236}">
                  <a16:creationId xmlns:a16="http://schemas.microsoft.com/office/drawing/2014/main" id="{D1877DED-48F4-4A86-895B-776B5A700503}"/>
                </a:ext>
              </a:extLst>
            </p:cNvPr>
            <p:cNvSpPr>
              <a:spLocks/>
            </p:cNvSpPr>
            <p:nvPr/>
          </p:nvSpPr>
          <p:spPr bwMode="ltGray">
            <a:xfrm>
              <a:off x="0" y="1155"/>
              <a:ext cx="351" cy="12"/>
            </a:xfrm>
            <a:custGeom>
              <a:avLst/>
              <a:gdLst>
                <a:gd name="T0" fmla="*/ 0 w 251"/>
                <a:gd name="T1" fmla="*/ 0 h 12"/>
                <a:gd name="T2" fmla="*/ 0 w 251"/>
                <a:gd name="T3" fmla="*/ 12 h 12"/>
                <a:gd name="T4" fmla="*/ 491 w 251"/>
                <a:gd name="T5" fmla="*/ 12 h 12"/>
                <a:gd name="T6" fmla="*/ 49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9" name="Group 9">
              <a:extLst>
                <a:ext uri="{FF2B5EF4-FFF2-40B4-BE49-F238E27FC236}">
                  <a16:creationId xmlns:a16="http://schemas.microsoft.com/office/drawing/2014/main" id="{F1194B72-F36E-49E7-A6A5-DDF58447DB8D}"/>
                </a:ext>
              </a:extLst>
            </p:cNvPr>
            <p:cNvGrpSpPr>
              <a:grpSpLocks/>
            </p:cNvGrpSpPr>
            <p:nvPr/>
          </p:nvGrpSpPr>
          <p:grpSpPr bwMode="auto">
            <a:xfrm>
              <a:off x="348" y="4"/>
              <a:ext cx="5410" cy="4316"/>
              <a:chOff x="348" y="4"/>
              <a:chExt cx="5410" cy="4316"/>
            </a:xfrm>
          </p:grpSpPr>
          <p:sp>
            <p:nvSpPr>
              <p:cNvPr id="10" name="Freeform 10">
                <a:extLst>
                  <a:ext uri="{FF2B5EF4-FFF2-40B4-BE49-F238E27FC236}">
                    <a16:creationId xmlns:a16="http://schemas.microsoft.com/office/drawing/2014/main" id="{08A25968-D693-4781-98B9-D5017DAD5E80}"/>
                  </a:ext>
                </a:extLst>
              </p:cNvPr>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 name="Freeform 11">
                <a:extLst>
                  <a:ext uri="{FF2B5EF4-FFF2-40B4-BE49-F238E27FC236}">
                    <a16:creationId xmlns:a16="http://schemas.microsoft.com/office/drawing/2014/main" id="{4067B2E6-F402-42DA-977B-AB40EB7DBAD9}"/>
                  </a:ext>
                </a:extLst>
              </p:cNvPr>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 name="Freeform 12">
                <a:extLst>
                  <a:ext uri="{FF2B5EF4-FFF2-40B4-BE49-F238E27FC236}">
                    <a16:creationId xmlns:a16="http://schemas.microsoft.com/office/drawing/2014/main" id="{3B512428-BBEE-48EB-B51D-ACF25E71B041}"/>
                  </a:ext>
                </a:extLst>
              </p:cNvPr>
              <p:cNvSpPr>
                <a:spLocks/>
              </p:cNvSpPr>
              <p:nvPr/>
            </p:nvSpPr>
            <p:spPr bwMode="ltGray">
              <a:xfrm>
                <a:off x="1019" y="1155"/>
                <a:ext cx="4739" cy="12"/>
              </a:xfrm>
              <a:custGeom>
                <a:avLst/>
                <a:gdLst>
                  <a:gd name="T0" fmla="*/ 4754 w 4724"/>
                  <a:gd name="T1" fmla="*/ 0 h 12"/>
                  <a:gd name="T2" fmla="*/ 0 w 4724"/>
                  <a:gd name="T3" fmla="*/ 0 h 12"/>
                  <a:gd name="T4" fmla="*/ 0 w 4724"/>
                  <a:gd name="T5" fmla="*/ 12 h 12"/>
                  <a:gd name="T6" fmla="*/ 4754 w 4724"/>
                  <a:gd name="T7" fmla="*/ 12 h 12"/>
                  <a:gd name="T8" fmla="*/ 4754 w 4724"/>
                  <a:gd name="T9" fmla="*/ 0 h 12"/>
                  <a:gd name="T10" fmla="*/ 4754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 name="Freeform 13">
                <a:extLst>
                  <a:ext uri="{FF2B5EF4-FFF2-40B4-BE49-F238E27FC236}">
                    <a16:creationId xmlns:a16="http://schemas.microsoft.com/office/drawing/2014/main" id="{F3B9B62A-6AE0-4B46-88D7-70A4A53602DD}"/>
                  </a:ext>
                </a:extLst>
              </p:cNvPr>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 name="Freeform 14">
                <a:extLst>
                  <a:ext uri="{FF2B5EF4-FFF2-40B4-BE49-F238E27FC236}">
                    <a16:creationId xmlns:a16="http://schemas.microsoft.com/office/drawing/2014/main" id="{9B30C8D0-52A1-462D-BAA6-DB7ABCE149CA}"/>
                  </a:ext>
                </a:extLst>
              </p:cNvPr>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 name="Freeform 15">
                <a:extLst>
                  <a:ext uri="{FF2B5EF4-FFF2-40B4-BE49-F238E27FC236}">
                    <a16:creationId xmlns:a16="http://schemas.microsoft.com/office/drawing/2014/main" id="{995CCE8C-8388-42A6-A691-79F213F93B3A}"/>
                  </a:ext>
                </a:extLst>
              </p:cNvPr>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p:spPr>
            <p:txBody>
              <a:bodyPr/>
              <a:lstStyle/>
              <a:p>
                <a:pPr>
                  <a:defRPr/>
                </a:pPr>
                <a:endParaRPr lang="en-GB"/>
              </a:p>
            </p:txBody>
          </p:sp>
        </p:grpSp>
      </p:grpSp>
      <p:sp>
        <p:nvSpPr>
          <p:cNvPr id="65552"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en-US" altLang="en-US" noProof="0"/>
              <a:t>Click to edit Master title style</a:t>
            </a:r>
          </a:p>
        </p:txBody>
      </p:sp>
      <p:sp>
        <p:nvSpPr>
          <p:cNvPr id="65553" name="Rectangle 17"/>
          <p:cNvSpPr>
            <a:spLocks noGrp="1" noChangeArrowheads="1"/>
          </p:cNvSpPr>
          <p:nvPr>
            <p:ph type="subTitle" sz="quarter" idx="1"/>
          </p:nvPr>
        </p:nvSpPr>
        <p:spPr>
          <a:xfrm>
            <a:off x="1066800" y="3886200"/>
            <a:ext cx="6400800" cy="1752600"/>
          </a:xfrm>
        </p:spPr>
        <p:txBody>
          <a:bodyPr/>
          <a:lstStyle>
            <a:lvl1pPr marL="0" indent="0">
              <a:buFont typeface="Wingdings" panose="05000000000000000000" pitchFamily="2" charset="2"/>
              <a:buNone/>
              <a:defRPr/>
            </a:lvl1pPr>
          </a:lstStyle>
          <a:p>
            <a:pPr lvl="0"/>
            <a:r>
              <a:rPr lang="en-US" altLang="en-US" noProof="0"/>
              <a:t>Click to edit Master subtitle style</a:t>
            </a:r>
          </a:p>
        </p:txBody>
      </p:sp>
      <p:sp>
        <p:nvSpPr>
          <p:cNvPr id="18" name="Rectangle 18">
            <a:extLst>
              <a:ext uri="{FF2B5EF4-FFF2-40B4-BE49-F238E27FC236}">
                <a16:creationId xmlns:a16="http://schemas.microsoft.com/office/drawing/2014/main" id="{0159B944-C1BD-4704-BF7C-7E85C3B4CBA4}"/>
              </a:ext>
            </a:extLst>
          </p:cNvPr>
          <p:cNvSpPr>
            <a:spLocks noGrp="1" noChangeArrowheads="1"/>
          </p:cNvSpPr>
          <p:nvPr>
            <p:ph type="dt" sz="quarter" idx="10"/>
          </p:nvPr>
        </p:nvSpPr>
        <p:spPr/>
        <p:txBody>
          <a:bodyPr/>
          <a:lstStyle>
            <a:lvl1pPr>
              <a:defRPr/>
            </a:lvl1pPr>
          </a:lstStyle>
          <a:p>
            <a:pPr>
              <a:defRPr/>
            </a:pPr>
            <a:endParaRPr lang="en-US" altLang="en-US"/>
          </a:p>
        </p:txBody>
      </p:sp>
      <p:sp>
        <p:nvSpPr>
          <p:cNvPr id="19" name="Rectangle 19">
            <a:extLst>
              <a:ext uri="{FF2B5EF4-FFF2-40B4-BE49-F238E27FC236}">
                <a16:creationId xmlns:a16="http://schemas.microsoft.com/office/drawing/2014/main" id="{3E39C68E-DD93-4C4C-B2F8-D652A91C6D66}"/>
              </a:ext>
            </a:extLst>
          </p:cNvPr>
          <p:cNvSpPr>
            <a:spLocks noGrp="1" noChangeArrowheads="1"/>
          </p:cNvSpPr>
          <p:nvPr>
            <p:ph type="ftr" sz="quarter" idx="11"/>
          </p:nvPr>
        </p:nvSpPr>
        <p:spPr>
          <a:xfrm>
            <a:off x="3352800" y="6248400"/>
            <a:ext cx="2895600" cy="457200"/>
          </a:xfrm>
        </p:spPr>
        <p:txBody>
          <a:bodyPr/>
          <a:lstStyle>
            <a:lvl1pPr>
              <a:defRPr/>
            </a:lvl1pPr>
          </a:lstStyle>
          <a:p>
            <a:pPr>
              <a:defRPr/>
            </a:pPr>
            <a:endParaRPr lang="en-US" altLang="en-US"/>
          </a:p>
        </p:txBody>
      </p:sp>
      <p:sp>
        <p:nvSpPr>
          <p:cNvPr id="20" name="Rectangle 20">
            <a:extLst>
              <a:ext uri="{FF2B5EF4-FFF2-40B4-BE49-F238E27FC236}">
                <a16:creationId xmlns:a16="http://schemas.microsoft.com/office/drawing/2014/main" id="{9E6C5E10-9B61-461B-8AB3-C47C030F30C8}"/>
              </a:ext>
            </a:extLst>
          </p:cNvPr>
          <p:cNvSpPr>
            <a:spLocks noGrp="1" noChangeArrowheads="1"/>
          </p:cNvSpPr>
          <p:nvPr>
            <p:ph type="sldNum" sz="quarter" idx="12"/>
          </p:nvPr>
        </p:nvSpPr>
        <p:spPr/>
        <p:txBody>
          <a:bodyPr/>
          <a:lstStyle>
            <a:lvl1pPr>
              <a:defRPr smtClean="0"/>
            </a:lvl1pPr>
          </a:lstStyle>
          <a:p>
            <a:pPr>
              <a:defRPr/>
            </a:pPr>
            <a:fld id="{A9A3C5A7-F391-4B68-894E-9EF14411DE92}" type="slidenum">
              <a:rPr lang="en-US" altLang="en-US"/>
              <a:pPr>
                <a:defRPr/>
              </a:pPr>
              <a:t>‹#›</a:t>
            </a:fld>
            <a:endParaRPr lang="en-US" altLang="en-US"/>
          </a:p>
        </p:txBody>
      </p:sp>
    </p:spTree>
    <p:extLst>
      <p:ext uri="{BB962C8B-B14F-4D97-AF65-F5344CB8AC3E}">
        <p14:creationId xmlns:p14="http://schemas.microsoft.com/office/powerpoint/2010/main" val="3941662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7">
            <a:extLst>
              <a:ext uri="{FF2B5EF4-FFF2-40B4-BE49-F238E27FC236}">
                <a16:creationId xmlns:a16="http://schemas.microsoft.com/office/drawing/2014/main" id="{D1B5922C-71CA-4500-873B-5E9923E3553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8">
            <a:extLst>
              <a:ext uri="{FF2B5EF4-FFF2-40B4-BE49-F238E27FC236}">
                <a16:creationId xmlns:a16="http://schemas.microsoft.com/office/drawing/2014/main" id="{18EE1775-B475-4609-9F0B-8FCC6546678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a:extLst>
              <a:ext uri="{FF2B5EF4-FFF2-40B4-BE49-F238E27FC236}">
                <a16:creationId xmlns:a16="http://schemas.microsoft.com/office/drawing/2014/main" id="{E31CA75A-6AAA-4BE9-AA1B-8792F86B3EF9}"/>
              </a:ext>
            </a:extLst>
          </p:cNvPr>
          <p:cNvSpPr>
            <a:spLocks noGrp="1" noChangeArrowheads="1"/>
          </p:cNvSpPr>
          <p:nvPr>
            <p:ph type="sldNum" sz="quarter" idx="12"/>
          </p:nvPr>
        </p:nvSpPr>
        <p:spPr>
          <a:ln/>
        </p:spPr>
        <p:txBody>
          <a:bodyPr/>
          <a:lstStyle>
            <a:lvl1pPr>
              <a:defRPr/>
            </a:lvl1pPr>
          </a:lstStyle>
          <a:p>
            <a:pPr>
              <a:defRPr/>
            </a:pPr>
            <a:fld id="{3F4B2215-3FAF-44D9-B87F-2AE3F33ADA8B}" type="slidenum">
              <a:rPr lang="en-US" altLang="en-US"/>
              <a:pPr>
                <a:defRPr/>
              </a:pPr>
              <a:t>‹#›</a:t>
            </a:fld>
            <a:endParaRPr lang="en-US" altLang="en-US"/>
          </a:p>
        </p:txBody>
      </p:sp>
    </p:spTree>
    <p:extLst>
      <p:ext uri="{BB962C8B-B14F-4D97-AF65-F5344CB8AC3E}">
        <p14:creationId xmlns:p14="http://schemas.microsoft.com/office/powerpoint/2010/main" val="998436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7">
            <a:extLst>
              <a:ext uri="{FF2B5EF4-FFF2-40B4-BE49-F238E27FC236}">
                <a16:creationId xmlns:a16="http://schemas.microsoft.com/office/drawing/2014/main" id="{4B01834F-2BE4-4B89-B1FA-B650048CE6D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8">
            <a:extLst>
              <a:ext uri="{FF2B5EF4-FFF2-40B4-BE49-F238E27FC236}">
                <a16:creationId xmlns:a16="http://schemas.microsoft.com/office/drawing/2014/main" id="{955D9716-E1DB-46FB-B67F-68BB6CBC906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a:extLst>
              <a:ext uri="{FF2B5EF4-FFF2-40B4-BE49-F238E27FC236}">
                <a16:creationId xmlns:a16="http://schemas.microsoft.com/office/drawing/2014/main" id="{250F083D-A955-4C5A-99CB-B725DC9319FF}"/>
              </a:ext>
            </a:extLst>
          </p:cNvPr>
          <p:cNvSpPr>
            <a:spLocks noGrp="1" noChangeArrowheads="1"/>
          </p:cNvSpPr>
          <p:nvPr>
            <p:ph type="sldNum" sz="quarter" idx="12"/>
          </p:nvPr>
        </p:nvSpPr>
        <p:spPr>
          <a:ln/>
        </p:spPr>
        <p:txBody>
          <a:bodyPr/>
          <a:lstStyle>
            <a:lvl1pPr>
              <a:defRPr/>
            </a:lvl1pPr>
          </a:lstStyle>
          <a:p>
            <a:pPr>
              <a:defRPr/>
            </a:pPr>
            <a:fld id="{E3255F2E-0B74-4025-ADB3-DBEAF0459ECF}" type="slidenum">
              <a:rPr lang="en-US" altLang="en-US"/>
              <a:pPr>
                <a:defRPr/>
              </a:pPr>
              <a:t>‹#›</a:t>
            </a:fld>
            <a:endParaRPr lang="en-US" altLang="en-US"/>
          </a:p>
        </p:txBody>
      </p:sp>
    </p:spTree>
    <p:extLst>
      <p:ext uri="{BB962C8B-B14F-4D97-AF65-F5344CB8AC3E}">
        <p14:creationId xmlns:p14="http://schemas.microsoft.com/office/powerpoint/2010/main" val="1786810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7">
            <a:extLst>
              <a:ext uri="{FF2B5EF4-FFF2-40B4-BE49-F238E27FC236}">
                <a16:creationId xmlns:a16="http://schemas.microsoft.com/office/drawing/2014/main" id="{6F0F45C8-4784-4324-9346-758DFD949C3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8">
            <a:extLst>
              <a:ext uri="{FF2B5EF4-FFF2-40B4-BE49-F238E27FC236}">
                <a16:creationId xmlns:a16="http://schemas.microsoft.com/office/drawing/2014/main" id="{353AC91D-ABF0-4CCD-A208-20E05D64C56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a:extLst>
              <a:ext uri="{FF2B5EF4-FFF2-40B4-BE49-F238E27FC236}">
                <a16:creationId xmlns:a16="http://schemas.microsoft.com/office/drawing/2014/main" id="{B5EC42B1-B3AB-4372-A286-D0C4167545D6}"/>
              </a:ext>
            </a:extLst>
          </p:cNvPr>
          <p:cNvSpPr>
            <a:spLocks noGrp="1" noChangeArrowheads="1"/>
          </p:cNvSpPr>
          <p:nvPr>
            <p:ph type="sldNum" sz="quarter" idx="12"/>
          </p:nvPr>
        </p:nvSpPr>
        <p:spPr>
          <a:ln/>
        </p:spPr>
        <p:txBody>
          <a:bodyPr/>
          <a:lstStyle>
            <a:lvl1pPr>
              <a:defRPr/>
            </a:lvl1pPr>
          </a:lstStyle>
          <a:p>
            <a:pPr>
              <a:defRPr/>
            </a:pPr>
            <a:fld id="{E10235EA-2E8E-4501-AEDA-C4C5E12EED60}" type="slidenum">
              <a:rPr lang="en-US" altLang="en-US"/>
              <a:pPr>
                <a:defRPr/>
              </a:pPr>
              <a:t>‹#›</a:t>
            </a:fld>
            <a:endParaRPr lang="en-US" altLang="en-US"/>
          </a:p>
        </p:txBody>
      </p:sp>
    </p:spTree>
    <p:extLst>
      <p:ext uri="{BB962C8B-B14F-4D97-AF65-F5344CB8AC3E}">
        <p14:creationId xmlns:p14="http://schemas.microsoft.com/office/powerpoint/2010/main" val="1268825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17">
            <a:extLst>
              <a:ext uri="{FF2B5EF4-FFF2-40B4-BE49-F238E27FC236}">
                <a16:creationId xmlns:a16="http://schemas.microsoft.com/office/drawing/2014/main" id="{2B8F1F8D-0CBC-4DD8-850D-F43CEC5EB6C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8">
            <a:extLst>
              <a:ext uri="{FF2B5EF4-FFF2-40B4-BE49-F238E27FC236}">
                <a16:creationId xmlns:a16="http://schemas.microsoft.com/office/drawing/2014/main" id="{2EF6F555-8F05-4185-95C0-0158897406F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a:extLst>
              <a:ext uri="{FF2B5EF4-FFF2-40B4-BE49-F238E27FC236}">
                <a16:creationId xmlns:a16="http://schemas.microsoft.com/office/drawing/2014/main" id="{3C9AFE44-7C4F-4B25-96E0-B88DA462777F}"/>
              </a:ext>
            </a:extLst>
          </p:cNvPr>
          <p:cNvSpPr>
            <a:spLocks noGrp="1" noChangeArrowheads="1"/>
          </p:cNvSpPr>
          <p:nvPr>
            <p:ph type="sldNum" sz="quarter" idx="12"/>
          </p:nvPr>
        </p:nvSpPr>
        <p:spPr>
          <a:ln/>
        </p:spPr>
        <p:txBody>
          <a:bodyPr/>
          <a:lstStyle>
            <a:lvl1pPr>
              <a:defRPr/>
            </a:lvl1pPr>
          </a:lstStyle>
          <a:p>
            <a:pPr>
              <a:defRPr/>
            </a:pPr>
            <a:fld id="{6BDADB7B-AF2D-4966-9EFF-900BC4BE78A4}" type="slidenum">
              <a:rPr lang="en-US" altLang="en-US"/>
              <a:pPr>
                <a:defRPr/>
              </a:pPr>
              <a:t>‹#›</a:t>
            </a:fld>
            <a:endParaRPr lang="en-US" altLang="en-US"/>
          </a:p>
        </p:txBody>
      </p:sp>
    </p:spTree>
    <p:extLst>
      <p:ext uri="{BB962C8B-B14F-4D97-AF65-F5344CB8AC3E}">
        <p14:creationId xmlns:p14="http://schemas.microsoft.com/office/powerpoint/2010/main" val="1753356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066800" y="1981200"/>
            <a:ext cx="36957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914900" y="1981200"/>
            <a:ext cx="36957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7">
            <a:extLst>
              <a:ext uri="{FF2B5EF4-FFF2-40B4-BE49-F238E27FC236}">
                <a16:creationId xmlns:a16="http://schemas.microsoft.com/office/drawing/2014/main" id="{8EA4BA8A-C8FF-4C3C-8267-AFEED52C5A8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8">
            <a:extLst>
              <a:ext uri="{FF2B5EF4-FFF2-40B4-BE49-F238E27FC236}">
                <a16:creationId xmlns:a16="http://schemas.microsoft.com/office/drawing/2014/main" id="{B1607253-D9B3-46BC-8D64-7F9C28B93DC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9">
            <a:extLst>
              <a:ext uri="{FF2B5EF4-FFF2-40B4-BE49-F238E27FC236}">
                <a16:creationId xmlns:a16="http://schemas.microsoft.com/office/drawing/2014/main" id="{56FB1903-25D2-4A1F-B0D8-AEE04CF333CA}"/>
              </a:ext>
            </a:extLst>
          </p:cNvPr>
          <p:cNvSpPr>
            <a:spLocks noGrp="1" noChangeArrowheads="1"/>
          </p:cNvSpPr>
          <p:nvPr>
            <p:ph type="sldNum" sz="quarter" idx="12"/>
          </p:nvPr>
        </p:nvSpPr>
        <p:spPr>
          <a:ln/>
        </p:spPr>
        <p:txBody>
          <a:bodyPr/>
          <a:lstStyle>
            <a:lvl1pPr>
              <a:defRPr/>
            </a:lvl1pPr>
          </a:lstStyle>
          <a:p>
            <a:pPr>
              <a:defRPr/>
            </a:pPr>
            <a:fld id="{87CA5802-FA2D-4254-857C-7A8BF554B830}" type="slidenum">
              <a:rPr lang="en-US" altLang="en-US"/>
              <a:pPr>
                <a:defRPr/>
              </a:pPr>
              <a:t>‹#›</a:t>
            </a:fld>
            <a:endParaRPr lang="en-US" altLang="en-US"/>
          </a:p>
        </p:txBody>
      </p:sp>
    </p:spTree>
    <p:extLst>
      <p:ext uri="{BB962C8B-B14F-4D97-AF65-F5344CB8AC3E}">
        <p14:creationId xmlns:p14="http://schemas.microsoft.com/office/powerpoint/2010/main" val="3430059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7">
            <a:extLst>
              <a:ext uri="{FF2B5EF4-FFF2-40B4-BE49-F238E27FC236}">
                <a16:creationId xmlns:a16="http://schemas.microsoft.com/office/drawing/2014/main" id="{B5E77B05-3FC8-431E-B667-7AFA5133F1B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8">
            <a:extLst>
              <a:ext uri="{FF2B5EF4-FFF2-40B4-BE49-F238E27FC236}">
                <a16:creationId xmlns:a16="http://schemas.microsoft.com/office/drawing/2014/main" id="{043EC642-8AAE-425D-A6B8-B3C81626965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9">
            <a:extLst>
              <a:ext uri="{FF2B5EF4-FFF2-40B4-BE49-F238E27FC236}">
                <a16:creationId xmlns:a16="http://schemas.microsoft.com/office/drawing/2014/main" id="{6D0EC62B-50B3-4C42-A440-266B2DDB05F7}"/>
              </a:ext>
            </a:extLst>
          </p:cNvPr>
          <p:cNvSpPr>
            <a:spLocks noGrp="1" noChangeArrowheads="1"/>
          </p:cNvSpPr>
          <p:nvPr>
            <p:ph type="sldNum" sz="quarter" idx="12"/>
          </p:nvPr>
        </p:nvSpPr>
        <p:spPr>
          <a:ln/>
        </p:spPr>
        <p:txBody>
          <a:bodyPr/>
          <a:lstStyle>
            <a:lvl1pPr>
              <a:defRPr/>
            </a:lvl1pPr>
          </a:lstStyle>
          <a:p>
            <a:pPr>
              <a:defRPr/>
            </a:pPr>
            <a:fld id="{BC7E1DDC-642C-43B3-A663-8885C5DA59F8}" type="slidenum">
              <a:rPr lang="en-US" altLang="en-US"/>
              <a:pPr>
                <a:defRPr/>
              </a:pPr>
              <a:t>‹#›</a:t>
            </a:fld>
            <a:endParaRPr lang="en-US" altLang="en-US"/>
          </a:p>
        </p:txBody>
      </p:sp>
    </p:spTree>
    <p:extLst>
      <p:ext uri="{BB962C8B-B14F-4D97-AF65-F5344CB8AC3E}">
        <p14:creationId xmlns:p14="http://schemas.microsoft.com/office/powerpoint/2010/main" val="1244981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7">
            <a:extLst>
              <a:ext uri="{FF2B5EF4-FFF2-40B4-BE49-F238E27FC236}">
                <a16:creationId xmlns:a16="http://schemas.microsoft.com/office/drawing/2014/main" id="{9B6E3299-9E6A-4BF9-8DCB-CE5132E9909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8">
            <a:extLst>
              <a:ext uri="{FF2B5EF4-FFF2-40B4-BE49-F238E27FC236}">
                <a16:creationId xmlns:a16="http://schemas.microsoft.com/office/drawing/2014/main" id="{F5714798-1C58-4EF2-ACA4-1B21063686E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9">
            <a:extLst>
              <a:ext uri="{FF2B5EF4-FFF2-40B4-BE49-F238E27FC236}">
                <a16:creationId xmlns:a16="http://schemas.microsoft.com/office/drawing/2014/main" id="{547413AC-4C9B-4184-8B26-1F9D61994C7F}"/>
              </a:ext>
            </a:extLst>
          </p:cNvPr>
          <p:cNvSpPr>
            <a:spLocks noGrp="1" noChangeArrowheads="1"/>
          </p:cNvSpPr>
          <p:nvPr>
            <p:ph type="sldNum" sz="quarter" idx="12"/>
          </p:nvPr>
        </p:nvSpPr>
        <p:spPr>
          <a:ln/>
        </p:spPr>
        <p:txBody>
          <a:bodyPr/>
          <a:lstStyle>
            <a:lvl1pPr>
              <a:defRPr/>
            </a:lvl1pPr>
          </a:lstStyle>
          <a:p>
            <a:pPr>
              <a:defRPr/>
            </a:pPr>
            <a:fld id="{CAF9F246-F27C-4601-AF54-A4E655D99820}" type="slidenum">
              <a:rPr lang="en-US" altLang="en-US"/>
              <a:pPr>
                <a:defRPr/>
              </a:pPr>
              <a:t>‹#›</a:t>
            </a:fld>
            <a:endParaRPr lang="en-US" altLang="en-US"/>
          </a:p>
        </p:txBody>
      </p:sp>
    </p:spTree>
    <p:extLst>
      <p:ext uri="{BB962C8B-B14F-4D97-AF65-F5344CB8AC3E}">
        <p14:creationId xmlns:p14="http://schemas.microsoft.com/office/powerpoint/2010/main" val="3424119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a:extLst>
              <a:ext uri="{FF2B5EF4-FFF2-40B4-BE49-F238E27FC236}">
                <a16:creationId xmlns:a16="http://schemas.microsoft.com/office/drawing/2014/main" id="{C0F0FC81-A03F-4920-9594-D2A1F71B8B2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8">
            <a:extLst>
              <a:ext uri="{FF2B5EF4-FFF2-40B4-BE49-F238E27FC236}">
                <a16:creationId xmlns:a16="http://schemas.microsoft.com/office/drawing/2014/main" id="{451DB8B2-04FF-48A9-B087-7E34286B705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9">
            <a:extLst>
              <a:ext uri="{FF2B5EF4-FFF2-40B4-BE49-F238E27FC236}">
                <a16:creationId xmlns:a16="http://schemas.microsoft.com/office/drawing/2014/main" id="{9938FE06-5485-460F-AF2C-2E679189CE1C}"/>
              </a:ext>
            </a:extLst>
          </p:cNvPr>
          <p:cNvSpPr>
            <a:spLocks noGrp="1" noChangeArrowheads="1"/>
          </p:cNvSpPr>
          <p:nvPr>
            <p:ph type="sldNum" sz="quarter" idx="12"/>
          </p:nvPr>
        </p:nvSpPr>
        <p:spPr>
          <a:ln/>
        </p:spPr>
        <p:txBody>
          <a:bodyPr/>
          <a:lstStyle>
            <a:lvl1pPr>
              <a:defRPr/>
            </a:lvl1pPr>
          </a:lstStyle>
          <a:p>
            <a:pPr>
              <a:defRPr/>
            </a:pPr>
            <a:fld id="{9413B32D-4224-4E27-9546-985343D07A33}" type="slidenum">
              <a:rPr lang="en-US" altLang="en-US"/>
              <a:pPr>
                <a:defRPr/>
              </a:pPr>
              <a:t>‹#›</a:t>
            </a:fld>
            <a:endParaRPr lang="en-US" altLang="en-US"/>
          </a:p>
        </p:txBody>
      </p:sp>
    </p:spTree>
    <p:extLst>
      <p:ext uri="{BB962C8B-B14F-4D97-AF65-F5344CB8AC3E}">
        <p14:creationId xmlns:p14="http://schemas.microsoft.com/office/powerpoint/2010/main" val="4117855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17">
            <a:extLst>
              <a:ext uri="{FF2B5EF4-FFF2-40B4-BE49-F238E27FC236}">
                <a16:creationId xmlns:a16="http://schemas.microsoft.com/office/drawing/2014/main" id="{2011AD2F-7989-47BB-B780-277D807A13D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8">
            <a:extLst>
              <a:ext uri="{FF2B5EF4-FFF2-40B4-BE49-F238E27FC236}">
                <a16:creationId xmlns:a16="http://schemas.microsoft.com/office/drawing/2014/main" id="{301B9958-FA63-45D0-BA0F-B875A94F980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9">
            <a:extLst>
              <a:ext uri="{FF2B5EF4-FFF2-40B4-BE49-F238E27FC236}">
                <a16:creationId xmlns:a16="http://schemas.microsoft.com/office/drawing/2014/main" id="{D0DCDE40-E151-4F7A-9090-25247FBA18DD}"/>
              </a:ext>
            </a:extLst>
          </p:cNvPr>
          <p:cNvSpPr>
            <a:spLocks noGrp="1" noChangeArrowheads="1"/>
          </p:cNvSpPr>
          <p:nvPr>
            <p:ph type="sldNum" sz="quarter" idx="12"/>
          </p:nvPr>
        </p:nvSpPr>
        <p:spPr>
          <a:ln/>
        </p:spPr>
        <p:txBody>
          <a:bodyPr/>
          <a:lstStyle>
            <a:lvl1pPr>
              <a:defRPr/>
            </a:lvl1pPr>
          </a:lstStyle>
          <a:p>
            <a:pPr>
              <a:defRPr/>
            </a:pPr>
            <a:fld id="{62740A84-0BEE-4094-8E50-A147AB0E9418}" type="slidenum">
              <a:rPr lang="en-US" altLang="en-US"/>
              <a:pPr>
                <a:defRPr/>
              </a:pPr>
              <a:t>‹#›</a:t>
            </a:fld>
            <a:endParaRPr lang="en-US" altLang="en-US"/>
          </a:p>
        </p:txBody>
      </p:sp>
    </p:spTree>
    <p:extLst>
      <p:ext uri="{BB962C8B-B14F-4D97-AF65-F5344CB8AC3E}">
        <p14:creationId xmlns:p14="http://schemas.microsoft.com/office/powerpoint/2010/main" val="427849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17">
            <a:extLst>
              <a:ext uri="{FF2B5EF4-FFF2-40B4-BE49-F238E27FC236}">
                <a16:creationId xmlns:a16="http://schemas.microsoft.com/office/drawing/2014/main" id="{62CCE8FE-47E4-4453-B8A2-3C43D3CCA5E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8">
            <a:extLst>
              <a:ext uri="{FF2B5EF4-FFF2-40B4-BE49-F238E27FC236}">
                <a16:creationId xmlns:a16="http://schemas.microsoft.com/office/drawing/2014/main" id="{A85557F3-D874-4404-9540-EF80C0B3CD2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9">
            <a:extLst>
              <a:ext uri="{FF2B5EF4-FFF2-40B4-BE49-F238E27FC236}">
                <a16:creationId xmlns:a16="http://schemas.microsoft.com/office/drawing/2014/main" id="{9DF5395B-0626-49A8-9974-97E5ED35E66C}"/>
              </a:ext>
            </a:extLst>
          </p:cNvPr>
          <p:cNvSpPr>
            <a:spLocks noGrp="1" noChangeArrowheads="1"/>
          </p:cNvSpPr>
          <p:nvPr>
            <p:ph type="sldNum" sz="quarter" idx="12"/>
          </p:nvPr>
        </p:nvSpPr>
        <p:spPr>
          <a:ln/>
        </p:spPr>
        <p:txBody>
          <a:bodyPr/>
          <a:lstStyle>
            <a:lvl1pPr>
              <a:defRPr/>
            </a:lvl1pPr>
          </a:lstStyle>
          <a:p>
            <a:pPr>
              <a:defRPr/>
            </a:pPr>
            <a:fld id="{781D87E7-D718-4400-9339-0A7AAEA29059}" type="slidenum">
              <a:rPr lang="en-US" altLang="en-US"/>
              <a:pPr>
                <a:defRPr/>
              </a:pPr>
              <a:t>‹#›</a:t>
            </a:fld>
            <a:endParaRPr lang="en-US" altLang="en-US"/>
          </a:p>
        </p:txBody>
      </p:sp>
    </p:spTree>
    <p:extLst>
      <p:ext uri="{BB962C8B-B14F-4D97-AF65-F5344CB8AC3E}">
        <p14:creationId xmlns:p14="http://schemas.microsoft.com/office/powerpoint/2010/main" val="8566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F900F18E-A944-4A02-BC0C-79EFE32101DA}"/>
              </a:ext>
            </a:extLst>
          </p:cNvPr>
          <p:cNvGrpSpPr>
            <a:grpSpLocks/>
          </p:cNvGrpSpPr>
          <p:nvPr/>
        </p:nvGrpSpPr>
        <p:grpSpPr bwMode="auto">
          <a:xfrm>
            <a:off x="0" y="6350"/>
            <a:ext cx="9140825" cy="6851650"/>
            <a:chOff x="0" y="4"/>
            <a:chExt cx="5758" cy="4316"/>
          </a:xfrm>
        </p:grpSpPr>
        <p:sp>
          <p:nvSpPr>
            <p:cNvPr id="1032" name="Freeform 3">
              <a:extLst>
                <a:ext uri="{FF2B5EF4-FFF2-40B4-BE49-F238E27FC236}">
                  <a16:creationId xmlns:a16="http://schemas.microsoft.com/office/drawing/2014/main" id="{E2E8187F-6B9D-4A24-B4BB-2B158F4B0031}"/>
                </a:ext>
              </a:extLst>
            </p:cNvPr>
            <p:cNvSpPr>
              <a:spLocks/>
            </p:cNvSpPr>
            <p:nvPr/>
          </p:nvSpPr>
          <p:spPr bwMode="hidden">
            <a:xfrm>
              <a:off x="558" y="1161"/>
              <a:ext cx="5200" cy="3159"/>
            </a:xfrm>
            <a:custGeom>
              <a:avLst/>
              <a:gdLst>
                <a:gd name="T0" fmla="*/ 0 w 5184"/>
                <a:gd name="T1" fmla="*/ 3159 h 3159"/>
                <a:gd name="T2" fmla="*/ 5216 w 5184"/>
                <a:gd name="T3" fmla="*/ 3159 h 3159"/>
                <a:gd name="T4" fmla="*/ 5216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3" name="Freeform 4">
              <a:extLst>
                <a:ext uri="{FF2B5EF4-FFF2-40B4-BE49-F238E27FC236}">
                  <a16:creationId xmlns:a16="http://schemas.microsoft.com/office/drawing/2014/main" id="{0A9AA347-60D1-41E1-8DBF-973F953CBDA8}"/>
                </a:ext>
              </a:extLst>
            </p:cNvPr>
            <p:cNvSpPr>
              <a:spLocks/>
            </p:cNvSpPr>
            <p:nvPr/>
          </p:nvSpPr>
          <p:spPr bwMode="hidden">
            <a:xfrm>
              <a:off x="0" y="1161"/>
              <a:ext cx="558" cy="3159"/>
            </a:xfrm>
            <a:custGeom>
              <a:avLst/>
              <a:gdLst>
                <a:gd name="T0" fmla="*/ 0 w 556"/>
                <a:gd name="T1" fmla="*/ 0 h 3159"/>
                <a:gd name="T2" fmla="*/ 0 w 556"/>
                <a:gd name="T3" fmla="*/ 3159 h 3159"/>
                <a:gd name="T4" fmla="*/ 560 w 556"/>
                <a:gd name="T5" fmla="*/ 3159 h 3159"/>
                <a:gd name="T6" fmla="*/ 56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034" name="Group 5">
              <a:extLst>
                <a:ext uri="{FF2B5EF4-FFF2-40B4-BE49-F238E27FC236}">
                  <a16:creationId xmlns:a16="http://schemas.microsoft.com/office/drawing/2014/main" id="{FB4DB227-F759-47FA-B7CB-5B4A05747305}"/>
                </a:ext>
              </a:extLst>
            </p:cNvPr>
            <p:cNvGrpSpPr>
              <a:grpSpLocks/>
            </p:cNvGrpSpPr>
            <p:nvPr userDrawn="1"/>
          </p:nvGrpSpPr>
          <p:grpSpPr bwMode="auto">
            <a:xfrm>
              <a:off x="0" y="4"/>
              <a:ext cx="5758" cy="4316"/>
              <a:chOff x="0" y="4"/>
              <a:chExt cx="5758" cy="4316"/>
            </a:xfrm>
          </p:grpSpPr>
          <p:sp>
            <p:nvSpPr>
              <p:cNvPr id="1035" name="Freeform 6">
                <a:extLst>
                  <a:ext uri="{FF2B5EF4-FFF2-40B4-BE49-F238E27FC236}">
                    <a16:creationId xmlns:a16="http://schemas.microsoft.com/office/drawing/2014/main" id="{DB74D0AB-7E68-4429-9E9C-7D2A7A7A96C6}"/>
                  </a:ext>
                </a:extLst>
              </p:cNvPr>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6" name="Freeform 7">
                <a:extLst>
                  <a:ext uri="{FF2B5EF4-FFF2-40B4-BE49-F238E27FC236}">
                    <a16:creationId xmlns:a16="http://schemas.microsoft.com/office/drawing/2014/main" id="{8C0A85B9-10E2-41B9-B48E-62598398EAFF}"/>
                  </a:ext>
                </a:extLst>
              </p:cNvPr>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7" name="Freeform 8">
                <a:extLst>
                  <a:ext uri="{FF2B5EF4-FFF2-40B4-BE49-F238E27FC236}">
                    <a16:creationId xmlns:a16="http://schemas.microsoft.com/office/drawing/2014/main" id="{02CEE0AB-DA72-4C45-9B34-6F317E19B773}"/>
                  </a:ext>
                </a:extLst>
              </p:cNvPr>
              <p:cNvSpPr>
                <a:spLocks/>
              </p:cNvSpPr>
              <p:nvPr/>
            </p:nvSpPr>
            <p:spPr bwMode="ltGray">
              <a:xfrm>
                <a:off x="1019" y="1155"/>
                <a:ext cx="4739" cy="12"/>
              </a:xfrm>
              <a:custGeom>
                <a:avLst/>
                <a:gdLst>
                  <a:gd name="T0" fmla="*/ 4754 w 4724"/>
                  <a:gd name="T1" fmla="*/ 0 h 12"/>
                  <a:gd name="T2" fmla="*/ 0 w 4724"/>
                  <a:gd name="T3" fmla="*/ 0 h 12"/>
                  <a:gd name="T4" fmla="*/ 0 w 4724"/>
                  <a:gd name="T5" fmla="*/ 12 h 12"/>
                  <a:gd name="T6" fmla="*/ 4754 w 4724"/>
                  <a:gd name="T7" fmla="*/ 12 h 12"/>
                  <a:gd name="T8" fmla="*/ 4754 w 4724"/>
                  <a:gd name="T9" fmla="*/ 0 h 12"/>
                  <a:gd name="T10" fmla="*/ 4754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8" name="Freeform 9">
                <a:extLst>
                  <a:ext uri="{FF2B5EF4-FFF2-40B4-BE49-F238E27FC236}">
                    <a16:creationId xmlns:a16="http://schemas.microsoft.com/office/drawing/2014/main" id="{AB305215-DBC0-4724-BF16-97FB8BAB9BD0}"/>
                  </a:ext>
                </a:extLst>
              </p:cNvPr>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9" name="Freeform 10">
                <a:extLst>
                  <a:ext uri="{FF2B5EF4-FFF2-40B4-BE49-F238E27FC236}">
                    <a16:creationId xmlns:a16="http://schemas.microsoft.com/office/drawing/2014/main" id="{5A3FEFC0-7D73-4E50-98DF-44B15727C5CF}"/>
                  </a:ext>
                </a:extLst>
              </p:cNvPr>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4523" name="Freeform 11">
                <a:extLst>
                  <a:ext uri="{FF2B5EF4-FFF2-40B4-BE49-F238E27FC236}">
                    <a16:creationId xmlns:a16="http://schemas.microsoft.com/office/drawing/2014/main" id="{4C554B8C-6261-4FDE-B747-F3EB571763EC}"/>
                  </a:ext>
                </a:extLst>
              </p:cNvPr>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p:spPr>
            <p:txBody>
              <a:bodyPr/>
              <a:lstStyle/>
              <a:p>
                <a:pPr>
                  <a:defRPr/>
                </a:pPr>
                <a:endParaRPr lang="en-GB"/>
              </a:p>
            </p:txBody>
          </p:sp>
          <p:sp>
            <p:nvSpPr>
              <p:cNvPr id="1041" name="Freeform 12">
                <a:extLst>
                  <a:ext uri="{FF2B5EF4-FFF2-40B4-BE49-F238E27FC236}">
                    <a16:creationId xmlns:a16="http://schemas.microsoft.com/office/drawing/2014/main" id="{3679CF96-F397-4DC6-8E5A-F1C1BDE1F24B}"/>
                  </a:ext>
                </a:extLst>
              </p:cNvPr>
              <p:cNvSpPr>
                <a:spLocks/>
              </p:cNvSpPr>
              <p:nvPr/>
            </p:nvSpPr>
            <p:spPr bwMode="ltGray">
              <a:xfrm>
                <a:off x="0" y="1155"/>
                <a:ext cx="351" cy="12"/>
              </a:xfrm>
              <a:custGeom>
                <a:avLst/>
                <a:gdLst>
                  <a:gd name="T0" fmla="*/ 0 w 251"/>
                  <a:gd name="T1" fmla="*/ 0 h 12"/>
                  <a:gd name="T2" fmla="*/ 0 w 251"/>
                  <a:gd name="T3" fmla="*/ 12 h 12"/>
                  <a:gd name="T4" fmla="*/ 491 w 251"/>
                  <a:gd name="T5" fmla="*/ 12 h 12"/>
                  <a:gd name="T6" fmla="*/ 49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2" name="Freeform 13">
                <a:extLst>
                  <a:ext uri="{FF2B5EF4-FFF2-40B4-BE49-F238E27FC236}">
                    <a16:creationId xmlns:a16="http://schemas.microsoft.com/office/drawing/2014/main" id="{151E7311-6EF7-4F94-98FC-893D373D5F0C}"/>
                  </a:ext>
                </a:extLst>
              </p:cNvPr>
              <p:cNvSpPr>
                <a:spLocks/>
              </p:cNvSpPr>
              <p:nvPr/>
            </p:nvSpPr>
            <p:spPr bwMode="ltGray">
              <a:xfrm>
                <a:off x="767" y="1155"/>
                <a:ext cx="252" cy="12"/>
              </a:xfrm>
              <a:custGeom>
                <a:avLst/>
                <a:gdLst>
                  <a:gd name="T0" fmla="*/ 253 w 251"/>
                  <a:gd name="T1" fmla="*/ 0 h 12"/>
                  <a:gd name="T2" fmla="*/ 0 w 251"/>
                  <a:gd name="T3" fmla="*/ 0 h 12"/>
                  <a:gd name="T4" fmla="*/ 0 w 251"/>
                  <a:gd name="T5" fmla="*/ 12 h 12"/>
                  <a:gd name="T6" fmla="*/ 253 w 251"/>
                  <a:gd name="T7" fmla="*/ 12 h 12"/>
                  <a:gd name="T8" fmla="*/ 253 w 251"/>
                  <a:gd name="T9" fmla="*/ 0 h 12"/>
                  <a:gd name="T10" fmla="*/ 25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4526" name="Freeform 14">
                <a:extLst>
                  <a:ext uri="{FF2B5EF4-FFF2-40B4-BE49-F238E27FC236}">
                    <a16:creationId xmlns:a16="http://schemas.microsoft.com/office/drawing/2014/main" id="{DF4ADFA2-84AA-498F-9352-2BB447F41371}"/>
                  </a:ext>
                </a:extLst>
              </p:cNvPr>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p:spPr>
            <p:txBody>
              <a:bodyPr/>
              <a:lstStyle/>
              <a:p>
                <a:pPr>
                  <a:defRPr/>
                </a:pPr>
                <a:endParaRPr lang="en-GB"/>
              </a:p>
            </p:txBody>
          </p:sp>
        </p:grpSp>
      </p:grpSp>
      <p:sp>
        <p:nvSpPr>
          <p:cNvPr id="64527" name="Rectangle 15">
            <a:extLst>
              <a:ext uri="{FF2B5EF4-FFF2-40B4-BE49-F238E27FC236}">
                <a16:creationId xmlns:a16="http://schemas.microsoft.com/office/drawing/2014/main" id="{B2993A6A-9D78-4017-A1F4-3063F0B9E0CE}"/>
              </a:ext>
            </a:extLst>
          </p:cNvPr>
          <p:cNvSpPr>
            <a:spLocks noGrp="1" noChangeArrowheads="1"/>
          </p:cNvSpPr>
          <p:nvPr>
            <p:ph type="title"/>
          </p:nvPr>
        </p:nvSpPr>
        <p:spPr bwMode="auto">
          <a:xfrm>
            <a:off x="1066800" y="304800"/>
            <a:ext cx="7543800" cy="1431925"/>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4528" name="Rectangle 16">
            <a:extLst>
              <a:ext uri="{FF2B5EF4-FFF2-40B4-BE49-F238E27FC236}">
                <a16:creationId xmlns:a16="http://schemas.microsoft.com/office/drawing/2014/main" id="{5767E144-6C4C-4CD1-B3CA-FA0578B6C254}"/>
              </a:ext>
            </a:extLst>
          </p:cNvPr>
          <p:cNvSpPr>
            <a:spLocks noGrp="1" noChangeArrowheads="1"/>
          </p:cNvSpPr>
          <p:nvPr>
            <p:ph type="body" idx="1"/>
          </p:nvPr>
        </p:nvSpPr>
        <p:spPr bwMode="auto">
          <a:xfrm>
            <a:off x="1066800" y="1981200"/>
            <a:ext cx="75438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4529" name="Rectangle 17">
            <a:extLst>
              <a:ext uri="{FF2B5EF4-FFF2-40B4-BE49-F238E27FC236}">
                <a16:creationId xmlns:a16="http://schemas.microsoft.com/office/drawing/2014/main" id="{399001DA-CD16-4550-A443-A2C9F5909DD5}"/>
              </a:ext>
            </a:extLst>
          </p:cNvPr>
          <p:cNvSpPr>
            <a:spLocks noGrp="1" noChangeArrowheads="1"/>
          </p:cNvSpPr>
          <p:nvPr>
            <p:ph type="dt" sz="half" idx="2"/>
          </p:nvPr>
        </p:nvSpPr>
        <p:spPr bwMode="auto">
          <a:xfrm>
            <a:off x="10668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endParaRPr lang="en-US" altLang="en-US"/>
          </a:p>
        </p:txBody>
      </p:sp>
      <p:sp>
        <p:nvSpPr>
          <p:cNvPr id="64530" name="Rectangle 18">
            <a:extLst>
              <a:ext uri="{FF2B5EF4-FFF2-40B4-BE49-F238E27FC236}">
                <a16:creationId xmlns:a16="http://schemas.microsoft.com/office/drawing/2014/main" id="{9A534782-38F7-4B88-AF38-B99C936D8A8F}"/>
              </a:ext>
            </a:extLst>
          </p:cNvPr>
          <p:cNvSpPr>
            <a:spLocks noGrp="1" noChangeArrowheads="1"/>
          </p:cNvSpPr>
          <p:nvPr>
            <p:ph type="ftr" sz="quarter" idx="3"/>
          </p:nvPr>
        </p:nvSpPr>
        <p:spPr bwMode="auto">
          <a:xfrm>
            <a:off x="34290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altLang="en-US"/>
          </a:p>
        </p:txBody>
      </p:sp>
      <p:sp>
        <p:nvSpPr>
          <p:cNvPr id="64531" name="Rectangle 19">
            <a:extLst>
              <a:ext uri="{FF2B5EF4-FFF2-40B4-BE49-F238E27FC236}">
                <a16:creationId xmlns:a16="http://schemas.microsoft.com/office/drawing/2014/main" id="{58B8A187-5807-4339-8510-4F06296EE929}"/>
              </a:ext>
            </a:extLst>
          </p:cNvPr>
          <p:cNvSpPr>
            <a:spLocks noGrp="1" noChangeArrowheads="1"/>
          </p:cNvSpPr>
          <p:nvPr>
            <p:ph type="sldNum" sz="quarter" idx="4"/>
          </p:nvPr>
        </p:nvSpPr>
        <p:spPr bwMode="auto">
          <a:xfrm>
            <a:off x="67056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a:defRPr/>
            </a:pPr>
            <a:fld id="{4D99416A-27B7-4728-80CD-4AE3B075D0AC}"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21"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eaLnBrk="0" fontAlgn="base" hangingPunct="0">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BAD08F-46EF-444A-B5B5-3B3274B6E1CD}"/>
              </a:ext>
            </a:extLst>
          </p:cNvPr>
          <p:cNvSpPr>
            <a:spLocks noGrp="1" noChangeArrowheads="1"/>
          </p:cNvSpPr>
          <p:nvPr>
            <p:ph type="ctrTitle"/>
          </p:nvPr>
        </p:nvSpPr>
        <p:spPr/>
        <p:txBody>
          <a:bodyPr/>
          <a:lstStyle/>
          <a:p>
            <a:pPr eaLnBrk="1" hangingPunct="1">
              <a:defRPr/>
            </a:pPr>
            <a:r>
              <a:rPr lang="en-GB" altLang="en-US" sz="4800" dirty="0">
                <a:solidFill>
                  <a:schemeClr val="folHlink"/>
                </a:solidFill>
              </a:rPr>
              <a:t>Managing children’s behaviour</a:t>
            </a:r>
            <a:endParaRPr lang="en-US" altLang="en-US" sz="4800" dirty="0">
              <a:solidFill>
                <a:schemeClr val="folHlink"/>
              </a:solidFill>
            </a:endParaRPr>
          </a:p>
        </p:txBody>
      </p:sp>
      <p:sp>
        <p:nvSpPr>
          <p:cNvPr id="4099" name="Rectangle 3">
            <a:extLst>
              <a:ext uri="{FF2B5EF4-FFF2-40B4-BE49-F238E27FC236}">
                <a16:creationId xmlns:a16="http://schemas.microsoft.com/office/drawing/2014/main" id="{92204A50-C09E-4243-8900-23458D7FCEC7}"/>
              </a:ext>
            </a:extLst>
          </p:cNvPr>
          <p:cNvSpPr>
            <a:spLocks noGrp="1" noChangeArrowheads="1"/>
          </p:cNvSpPr>
          <p:nvPr>
            <p:ph type="subTitle" idx="1"/>
          </p:nvPr>
        </p:nvSpPr>
        <p:spPr/>
        <p:txBody>
          <a:bodyPr/>
          <a:lstStyle/>
          <a:p>
            <a:pPr eaLnBrk="1" hangingPunct="1">
              <a:defRPr/>
            </a:pPr>
            <a:r>
              <a:rPr lang="en-US" altLang="en-US" dirty="0"/>
              <a:t>FW Solutions – Early Years Educator</a:t>
            </a:r>
          </a:p>
          <a:p>
            <a:pPr eaLnBrk="1" hangingPunct="1">
              <a:defRPr/>
            </a:pPr>
            <a:r>
              <a:rPr lang="en-US" altLang="en-US" dirty="0"/>
              <a:t>Theme 11 Managing </a:t>
            </a:r>
            <a:r>
              <a:rPr lang="en-US" altLang="en-US" dirty="0" err="1"/>
              <a:t>Behaviour</a:t>
            </a: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A7E8DA7-8BA8-485D-94AB-201B099720D3}"/>
              </a:ext>
            </a:extLst>
          </p:cNvPr>
          <p:cNvSpPr>
            <a:spLocks noGrp="1" noChangeArrowheads="1"/>
          </p:cNvSpPr>
          <p:nvPr>
            <p:ph type="title"/>
          </p:nvPr>
        </p:nvSpPr>
        <p:spPr/>
        <p:txBody>
          <a:bodyPr/>
          <a:lstStyle/>
          <a:p>
            <a:pPr eaLnBrk="1" hangingPunct="1">
              <a:defRPr/>
            </a:pPr>
            <a:r>
              <a:rPr lang="en-GB" altLang="en-US"/>
              <a:t>What is behaviour?</a:t>
            </a:r>
            <a:endParaRPr lang="en-US" altLang="en-US"/>
          </a:p>
        </p:txBody>
      </p:sp>
      <p:sp>
        <p:nvSpPr>
          <p:cNvPr id="7171" name="Rectangle 3">
            <a:extLst>
              <a:ext uri="{FF2B5EF4-FFF2-40B4-BE49-F238E27FC236}">
                <a16:creationId xmlns:a16="http://schemas.microsoft.com/office/drawing/2014/main" id="{88789D5C-FD63-4ED4-B46F-094FE996411F}"/>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defRPr/>
            </a:pPr>
            <a:r>
              <a:rPr lang="en-US" altLang="en-US" sz="1400" b="1" i="1">
                <a:solidFill>
                  <a:schemeClr val="hlink"/>
                </a:solidFill>
              </a:rPr>
              <a:t>“Skinner called his particular brand of behaviorism "Radical" behaviorism. Radical behaviorism is the philosophy of the science of behavior. It seeks to understand behavior as a function of environmental histories of reinforcing consequences. Such a functional analysis makes it capable of producing technologies of behavior (see Applied Behavior Analysis). Unlike less austere behaviorisms, it does not accept private events such as thinking, perceptions, and unobservable emotions in a causal account of an organism's behavior”</a:t>
            </a:r>
          </a:p>
          <a:p>
            <a:pPr eaLnBrk="1" hangingPunct="1">
              <a:lnSpc>
                <a:spcPct val="90000"/>
              </a:lnSpc>
              <a:buFont typeface="Wingdings" panose="05000000000000000000" pitchFamily="2" charset="2"/>
              <a:buNone/>
              <a:defRPr/>
            </a:pPr>
            <a:r>
              <a:rPr lang="en-US" altLang="en-US" sz="2400" b="1" i="1"/>
              <a:t>http://www.youtube.com/watch?v=rNhK2mO5IX4</a:t>
            </a:r>
            <a:endParaRPr lang="en-US" altLang="en-US" sz="1400" b="1" i="1">
              <a:solidFill>
                <a:schemeClr val="hlink"/>
              </a:solidFill>
            </a:endParaRPr>
          </a:p>
          <a:p>
            <a:pPr eaLnBrk="1" hangingPunct="1">
              <a:lnSpc>
                <a:spcPct val="90000"/>
              </a:lnSpc>
              <a:buFont typeface="Wingdings" panose="05000000000000000000" pitchFamily="2" charset="2"/>
              <a:buNone/>
              <a:defRPr/>
            </a:pPr>
            <a:endParaRPr lang="en-GB" altLang="en-US" sz="1400" b="1" i="1">
              <a:solidFill>
                <a:schemeClr val="hlink"/>
              </a:solidFill>
            </a:endParaRPr>
          </a:p>
          <a:p>
            <a:pPr eaLnBrk="1" hangingPunct="1">
              <a:lnSpc>
                <a:spcPct val="90000"/>
              </a:lnSpc>
              <a:buFont typeface="Wingdings" panose="05000000000000000000" pitchFamily="2" charset="2"/>
              <a:buNone/>
              <a:defRPr/>
            </a:pPr>
            <a:r>
              <a:rPr lang="en-GB" altLang="en-US" sz="2000"/>
              <a:t>Behaviour includes everything we say or do or the influences we have on others. Behaviour is affected by our:</a:t>
            </a:r>
          </a:p>
          <a:p>
            <a:pPr eaLnBrk="1" hangingPunct="1">
              <a:lnSpc>
                <a:spcPct val="90000"/>
              </a:lnSpc>
              <a:defRPr/>
            </a:pPr>
            <a:r>
              <a:rPr lang="en-GB" altLang="en-US" sz="2000"/>
              <a:t>Upbringing</a:t>
            </a:r>
          </a:p>
          <a:p>
            <a:pPr eaLnBrk="1" hangingPunct="1">
              <a:lnSpc>
                <a:spcPct val="90000"/>
              </a:lnSpc>
              <a:defRPr/>
            </a:pPr>
            <a:r>
              <a:rPr lang="en-GB" altLang="en-US" sz="2000"/>
              <a:t>Culture</a:t>
            </a:r>
          </a:p>
          <a:p>
            <a:pPr eaLnBrk="1" hangingPunct="1">
              <a:lnSpc>
                <a:spcPct val="90000"/>
              </a:lnSpc>
              <a:defRPr/>
            </a:pPr>
            <a:r>
              <a:rPr lang="en-GB" altLang="en-US" sz="2000"/>
              <a:t>Views/opinion</a:t>
            </a:r>
          </a:p>
          <a:p>
            <a:pPr eaLnBrk="1" hangingPunct="1">
              <a:lnSpc>
                <a:spcPct val="90000"/>
              </a:lnSpc>
              <a:defRPr/>
            </a:pPr>
            <a:r>
              <a:rPr lang="en-GB" altLang="en-US" sz="2000"/>
              <a:t>Personal relationships</a:t>
            </a:r>
          </a:p>
          <a:p>
            <a:pPr eaLnBrk="1" hangingPunct="1">
              <a:lnSpc>
                <a:spcPct val="90000"/>
              </a:lnSpc>
              <a:defRPr/>
            </a:pPr>
            <a:r>
              <a:rPr lang="en-GB" altLang="en-US" sz="2000"/>
              <a:t>Empathy/sympathy</a:t>
            </a:r>
            <a:endParaRPr lang="en-US" altLang="en-US"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773A23D-F5DD-4D54-B5F1-8E6EC5DD00DB}"/>
              </a:ext>
            </a:extLst>
          </p:cNvPr>
          <p:cNvSpPr>
            <a:spLocks noGrp="1" noChangeArrowheads="1"/>
          </p:cNvSpPr>
          <p:nvPr>
            <p:ph type="title"/>
          </p:nvPr>
        </p:nvSpPr>
        <p:spPr/>
        <p:txBody>
          <a:bodyPr/>
          <a:lstStyle/>
          <a:p>
            <a:pPr eaLnBrk="1" hangingPunct="1">
              <a:defRPr/>
            </a:pPr>
            <a:r>
              <a:rPr lang="en-GB" altLang="en-US" sz="4000">
                <a:solidFill>
                  <a:schemeClr val="folHlink"/>
                </a:solidFill>
              </a:rPr>
              <a:t>Understanding our own behaviour</a:t>
            </a:r>
            <a:endParaRPr lang="en-US" altLang="en-US" sz="4000">
              <a:solidFill>
                <a:schemeClr val="folHlink"/>
              </a:solidFill>
            </a:endParaRPr>
          </a:p>
        </p:txBody>
      </p:sp>
      <p:sp>
        <p:nvSpPr>
          <p:cNvPr id="8195" name="Rectangle 3">
            <a:extLst>
              <a:ext uri="{FF2B5EF4-FFF2-40B4-BE49-F238E27FC236}">
                <a16:creationId xmlns:a16="http://schemas.microsoft.com/office/drawing/2014/main" id="{D28238F6-6C8E-4474-81DA-FFD207A34CD8}"/>
              </a:ext>
            </a:extLst>
          </p:cNvPr>
          <p:cNvSpPr>
            <a:spLocks noGrp="1" noChangeArrowheads="1"/>
          </p:cNvSpPr>
          <p:nvPr>
            <p:ph type="body" idx="1"/>
          </p:nvPr>
        </p:nvSpPr>
        <p:spPr/>
        <p:txBody>
          <a:bodyPr/>
          <a:lstStyle/>
          <a:p>
            <a:pPr eaLnBrk="1" hangingPunct="1">
              <a:lnSpc>
                <a:spcPct val="90000"/>
              </a:lnSpc>
              <a:defRPr/>
            </a:pPr>
            <a:r>
              <a:rPr lang="en-GB" altLang="en-US" sz="2400"/>
              <a:t>Before we can analyze and understand the behaviour of children and young people, we need to be able to understand our own and recognise our own values and views.</a:t>
            </a:r>
          </a:p>
          <a:p>
            <a:pPr eaLnBrk="1" hangingPunct="1">
              <a:lnSpc>
                <a:spcPct val="90000"/>
              </a:lnSpc>
              <a:defRPr/>
            </a:pPr>
            <a:r>
              <a:rPr lang="en-GB" altLang="en-US" sz="2400"/>
              <a:t>Activity, Think about your views on:</a:t>
            </a:r>
          </a:p>
          <a:p>
            <a:pPr eaLnBrk="1" hangingPunct="1">
              <a:lnSpc>
                <a:spcPct val="90000"/>
              </a:lnSpc>
              <a:defRPr/>
            </a:pPr>
            <a:r>
              <a:rPr lang="en-GB" altLang="en-US" sz="2400"/>
              <a:t>Smacking</a:t>
            </a:r>
          </a:p>
          <a:p>
            <a:pPr eaLnBrk="1" hangingPunct="1">
              <a:lnSpc>
                <a:spcPct val="90000"/>
              </a:lnSpc>
              <a:defRPr/>
            </a:pPr>
            <a:r>
              <a:rPr lang="en-GB" altLang="en-US" sz="2400"/>
              <a:t>Rules such as “you live in my house so that is that!”</a:t>
            </a:r>
          </a:p>
          <a:p>
            <a:pPr eaLnBrk="1" hangingPunct="1">
              <a:lnSpc>
                <a:spcPct val="90000"/>
              </a:lnSpc>
              <a:defRPr/>
            </a:pPr>
            <a:r>
              <a:rPr lang="en-GB" altLang="en-US" sz="2400"/>
              <a:t>Is it acceptable for adverts to aim young children in order to sell products?</a:t>
            </a:r>
          </a:p>
          <a:p>
            <a:pPr eaLnBrk="1" hangingPunct="1">
              <a:lnSpc>
                <a:spcPct val="90000"/>
              </a:lnSpc>
              <a:defRPr/>
            </a:pPr>
            <a:r>
              <a:rPr lang="en-GB" altLang="en-US" sz="2400"/>
              <a:t>Does TV influence children’s behaviour and are they too old too soon?</a:t>
            </a:r>
            <a:endParaRPr lang="en-US" alt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2E8A780-A3B9-4644-ACC7-76F5CDB11121}"/>
              </a:ext>
            </a:extLst>
          </p:cNvPr>
          <p:cNvSpPr>
            <a:spLocks noGrp="1" noChangeArrowheads="1"/>
          </p:cNvSpPr>
          <p:nvPr>
            <p:ph type="title"/>
          </p:nvPr>
        </p:nvSpPr>
        <p:spPr/>
        <p:txBody>
          <a:bodyPr/>
          <a:lstStyle/>
          <a:p>
            <a:pPr eaLnBrk="1" hangingPunct="1">
              <a:defRPr/>
            </a:pPr>
            <a:r>
              <a:rPr lang="en-GB" altLang="en-US">
                <a:solidFill>
                  <a:schemeClr val="folHlink"/>
                </a:solidFill>
              </a:rPr>
              <a:t>Maslow’s hierarchy of needs</a:t>
            </a:r>
            <a:br>
              <a:rPr lang="en-GB" altLang="en-US">
                <a:solidFill>
                  <a:schemeClr val="folHlink"/>
                </a:solidFill>
              </a:rPr>
            </a:br>
            <a:r>
              <a:rPr lang="en-GB" altLang="en-US" sz="1600">
                <a:solidFill>
                  <a:schemeClr val="tx1"/>
                </a:solidFill>
              </a:rPr>
              <a:t>(see hand out)</a:t>
            </a:r>
            <a:endParaRPr lang="en-US" altLang="en-US" sz="1600">
              <a:solidFill>
                <a:schemeClr val="tx1"/>
              </a:solidFill>
            </a:endParaRPr>
          </a:p>
        </p:txBody>
      </p:sp>
      <p:pic>
        <p:nvPicPr>
          <p:cNvPr id="6147" name="Picture 4">
            <a:extLst>
              <a:ext uri="{FF2B5EF4-FFF2-40B4-BE49-F238E27FC236}">
                <a16:creationId xmlns:a16="http://schemas.microsoft.com/office/drawing/2014/main" id="{1F2AAF1D-FA00-4418-9FE1-6B4793C6BBEE}"/>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976438" y="1981200"/>
            <a:ext cx="5724525" cy="4114800"/>
          </a:xfrm>
          <a:noFill/>
          <a:extLst>
            <a:ext uri="{909E8E84-426E-40DD-AFC4-6F175D3DCCD1}">
              <a14:hiddenFill xmlns:a14="http://schemas.microsoft.com/office/drawing/2010/main">
                <a:solidFill>
                  <a:schemeClr val="accent1"/>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7A9C454-ED9B-4B73-9729-8BA047A92FBB}"/>
              </a:ext>
            </a:extLst>
          </p:cNvPr>
          <p:cNvSpPr>
            <a:spLocks noGrp="1" noChangeArrowheads="1"/>
          </p:cNvSpPr>
          <p:nvPr>
            <p:ph type="title"/>
          </p:nvPr>
        </p:nvSpPr>
        <p:spPr/>
        <p:txBody>
          <a:bodyPr/>
          <a:lstStyle/>
          <a:p>
            <a:pPr eaLnBrk="1" hangingPunct="1">
              <a:defRPr/>
            </a:pPr>
            <a:r>
              <a:rPr lang="en-GB" altLang="en-US">
                <a:solidFill>
                  <a:schemeClr val="folHlink"/>
                </a:solidFill>
              </a:rPr>
              <a:t>Attachment theory</a:t>
            </a:r>
            <a:endParaRPr lang="en-US" altLang="en-US">
              <a:solidFill>
                <a:schemeClr val="folHlink"/>
              </a:solidFill>
            </a:endParaRPr>
          </a:p>
        </p:txBody>
      </p:sp>
      <p:sp>
        <p:nvSpPr>
          <p:cNvPr id="10243" name="Rectangle 3">
            <a:extLst>
              <a:ext uri="{FF2B5EF4-FFF2-40B4-BE49-F238E27FC236}">
                <a16:creationId xmlns:a16="http://schemas.microsoft.com/office/drawing/2014/main" id="{237A8191-CEFC-4FF2-89AA-04AB3EF4BCFE}"/>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GB" altLang="en-US" sz="2800" b="1">
                <a:solidFill>
                  <a:schemeClr val="accent2"/>
                </a:solidFill>
              </a:rPr>
              <a:t>“John Bowlby was one of the first researchers to study the relationships between baby and mother” </a:t>
            </a:r>
            <a:r>
              <a:rPr lang="en-GB" altLang="en-US" sz="2000" b="1"/>
              <a:t>Sheila Riddall Leech</a:t>
            </a:r>
          </a:p>
          <a:p>
            <a:pPr eaLnBrk="1" hangingPunct="1">
              <a:buFont typeface="Wingdings" panose="05000000000000000000" pitchFamily="2" charset="2"/>
              <a:buNone/>
              <a:defRPr/>
            </a:pPr>
            <a:r>
              <a:rPr lang="en-GB" altLang="en-US" sz="2800" b="1"/>
              <a:t>The study has continued to change practice across a wide range of practices and settings such as hospitals. Parents are encouraged to hold their babies immediately after birth to ensure attachments and bonds are formed as  early as possible.</a:t>
            </a:r>
          </a:p>
          <a:p>
            <a:pPr eaLnBrk="1" hangingPunct="1">
              <a:buFont typeface="Wingdings" panose="05000000000000000000" pitchFamily="2" charset="2"/>
              <a:buNone/>
              <a:defRPr/>
            </a:pPr>
            <a:endParaRPr lang="en-US" altLang="en-US" sz="2800" b="1">
              <a:solidFill>
                <a:schemeClr val="accent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F330C0F-D99A-4608-BE6D-E45F78E23881}"/>
              </a:ext>
            </a:extLst>
          </p:cNvPr>
          <p:cNvSpPr>
            <a:spLocks noGrp="1" noChangeArrowheads="1"/>
          </p:cNvSpPr>
          <p:nvPr>
            <p:ph type="title"/>
          </p:nvPr>
        </p:nvSpPr>
        <p:spPr/>
        <p:txBody>
          <a:bodyPr/>
          <a:lstStyle/>
          <a:p>
            <a:pPr eaLnBrk="1" hangingPunct="1">
              <a:defRPr/>
            </a:pPr>
            <a:r>
              <a:rPr lang="en-GB" altLang="en-US">
                <a:solidFill>
                  <a:schemeClr val="folHlink"/>
                </a:solidFill>
              </a:rPr>
              <a:t>Effects of separation</a:t>
            </a:r>
            <a:endParaRPr lang="en-US" altLang="en-US">
              <a:solidFill>
                <a:schemeClr val="folHlink"/>
              </a:solidFill>
            </a:endParaRPr>
          </a:p>
        </p:txBody>
      </p:sp>
      <p:sp>
        <p:nvSpPr>
          <p:cNvPr id="11267" name="Rectangle 3">
            <a:extLst>
              <a:ext uri="{FF2B5EF4-FFF2-40B4-BE49-F238E27FC236}">
                <a16:creationId xmlns:a16="http://schemas.microsoft.com/office/drawing/2014/main" id="{E3D46C34-79DC-4A05-90DA-5E599A2D259C}"/>
              </a:ext>
            </a:extLst>
          </p:cNvPr>
          <p:cNvSpPr>
            <a:spLocks noGrp="1" noChangeArrowheads="1"/>
          </p:cNvSpPr>
          <p:nvPr>
            <p:ph type="body" idx="1"/>
          </p:nvPr>
        </p:nvSpPr>
        <p:spPr/>
        <p:txBody>
          <a:bodyPr/>
          <a:lstStyle/>
          <a:p>
            <a:pPr eaLnBrk="1" hangingPunct="1">
              <a:lnSpc>
                <a:spcPct val="80000"/>
              </a:lnSpc>
              <a:buFont typeface="Wingdings" panose="05000000000000000000" pitchFamily="2" charset="2"/>
              <a:buNone/>
              <a:defRPr/>
            </a:pPr>
            <a:r>
              <a:rPr lang="en-GB" altLang="en-US" sz="2800"/>
              <a:t>The behaviour of children is affected by several factors.</a:t>
            </a:r>
          </a:p>
          <a:p>
            <a:pPr eaLnBrk="1" hangingPunct="1">
              <a:lnSpc>
                <a:spcPct val="80000"/>
              </a:lnSpc>
              <a:defRPr/>
            </a:pPr>
            <a:r>
              <a:rPr lang="en-GB" altLang="en-US" sz="2800"/>
              <a:t>Length of separation from parent/adult they have a strong bond with</a:t>
            </a:r>
          </a:p>
          <a:p>
            <a:pPr eaLnBrk="1" hangingPunct="1">
              <a:lnSpc>
                <a:spcPct val="80000"/>
              </a:lnSpc>
              <a:defRPr/>
            </a:pPr>
            <a:r>
              <a:rPr lang="en-GB" altLang="en-US" sz="2800"/>
              <a:t>Previous experiences</a:t>
            </a:r>
          </a:p>
          <a:p>
            <a:pPr eaLnBrk="1" hangingPunct="1">
              <a:lnSpc>
                <a:spcPct val="80000"/>
              </a:lnSpc>
              <a:defRPr/>
            </a:pPr>
            <a:r>
              <a:rPr lang="en-GB" altLang="en-US" sz="2800"/>
              <a:t>Self concept brought on through separation</a:t>
            </a:r>
          </a:p>
          <a:p>
            <a:pPr eaLnBrk="1" hangingPunct="1">
              <a:lnSpc>
                <a:spcPct val="80000"/>
              </a:lnSpc>
              <a:buFont typeface="Wingdings" panose="05000000000000000000" pitchFamily="2" charset="2"/>
              <a:buNone/>
              <a:defRPr/>
            </a:pPr>
            <a:r>
              <a:rPr lang="en-GB" altLang="en-US" sz="2800"/>
              <a:t>Research has shown that boys become more stressed than girls in this situation and that the behaviour of children who have not formed strong attachments struggle with forming social skills. This is strongly influenced by separation.</a:t>
            </a:r>
          </a:p>
          <a:p>
            <a:pPr eaLnBrk="1" hangingPunct="1">
              <a:lnSpc>
                <a:spcPct val="80000"/>
              </a:lnSpc>
              <a:defRPr/>
            </a:pPr>
            <a:endParaRPr lang="en-US" altLang="en-US"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A3DF8CEB-1873-49B5-A1FD-A3ED05F0BAB8}"/>
              </a:ext>
            </a:extLst>
          </p:cNvPr>
          <p:cNvSpPr>
            <a:spLocks noGrp="1" noChangeArrowheads="1"/>
          </p:cNvSpPr>
          <p:nvPr>
            <p:ph type="title"/>
          </p:nvPr>
        </p:nvSpPr>
        <p:spPr/>
        <p:txBody>
          <a:bodyPr/>
          <a:lstStyle/>
          <a:p>
            <a:pPr eaLnBrk="1" hangingPunct="1">
              <a:defRPr/>
            </a:pPr>
            <a:r>
              <a:rPr lang="en-GB" altLang="en-US" sz="4000" dirty="0">
                <a:solidFill>
                  <a:schemeClr val="folHlink"/>
                </a:solidFill>
              </a:rPr>
              <a:t>How can we support children’s behaviour during transitions?</a:t>
            </a:r>
            <a:endParaRPr lang="en-US" altLang="en-US" sz="4000" dirty="0">
              <a:solidFill>
                <a:schemeClr val="folHlink"/>
              </a:solidFill>
            </a:endParaRPr>
          </a:p>
        </p:txBody>
      </p:sp>
      <p:sp>
        <p:nvSpPr>
          <p:cNvPr id="12291" name="Rectangle 3">
            <a:extLst>
              <a:ext uri="{FF2B5EF4-FFF2-40B4-BE49-F238E27FC236}">
                <a16:creationId xmlns:a16="http://schemas.microsoft.com/office/drawing/2014/main" id="{711A77D3-140A-47C0-9ABF-15492B8C83AA}"/>
              </a:ext>
            </a:extLst>
          </p:cNvPr>
          <p:cNvSpPr>
            <a:spLocks noGrp="1" noChangeArrowheads="1"/>
          </p:cNvSpPr>
          <p:nvPr>
            <p:ph type="body" idx="1"/>
          </p:nvPr>
        </p:nvSpPr>
        <p:spPr/>
        <p:txBody>
          <a:bodyPr/>
          <a:lstStyle/>
          <a:p>
            <a:pPr eaLnBrk="1" hangingPunct="1">
              <a:defRPr/>
            </a:pPr>
            <a:r>
              <a:rPr lang="en-GB" altLang="en-US" dirty="0"/>
              <a:t>Share ideas</a:t>
            </a:r>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4EC04D0-E806-4055-ACC3-B4A721336B7F}"/>
              </a:ext>
            </a:extLst>
          </p:cNvPr>
          <p:cNvSpPr>
            <a:spLocks noGrp="1" noChangeArrowheads="1"/>
          </p:cNvSpPr>
          <p:nvPr>
            <p:ph type="title"/>
          </p:nvPr>
        </p:nvSpPr>
        <p:spPr/>
        <p:txBody>
          <a:bodyPr/>
          <a:lstStyle/>
          <a:p>
            <a:pPr eaLnBrk="1" hangingPunct="1">
              <a:defRPr/>
            </a:pPr>
            <a:r>
              <a:rPr lang="en-GB" altLang="en-US" sz="4000" dirty="0">
                <a:solidFill>
                  <a:schemeClr val="folHlink"/>
                </a:solidFill>
              </a:rPr>
              <a:t>How can we support children’s behaviour during transitions?</a:t>
            </a:r>
            <a:endParaRPr lang="en-US" altLang="en-US" sz="4000" dirty="0">
              <a:solidFill>
                <a:schemeClr val="folHlink"/>
              </a:solidFill>
            </a:endParaRPr>
          </a:p>
        </p:txBody>
      </p:sp>
      <p:sp>
        <p:nvSpPr>
          <p:cNvPr id="13315" name="Rectangle 3">
            <a:extLst>
              <a:ext uri="{FF2B5EF4-FFF2-40B4-BE49-F238E27FC236}">
                <a16:creationId xmlns:a16="http://schemas.microsoft.com/office/drawing/2014/main" id="{F8659831-F523-4F6C-8D7D-95DEEF42316A}"/>
              </a:ext>
            </a:extLst>
          </p:cNvPr>
          <p:cNvSpPr>
            <a:spLocks noGrp="1" noChangeArrowheads="1"/>
          </p:cNvSpPr>
          <p:nvPr>
            <p:ph type="body" idx="1"/>
          </p:nvPr>
        </p:nvSpPr>
        <p:spPr/>
        <p:txBody>
          <a:bodyPr/>
          <a:lstStyle/>
          <a:p>
            <a:pPr eaLnBrk="1" hangingPunct="1">
              <a:lnSpc>
                <a:spcPct val="90000"/>
              </a:lnSpc>
              <a:defRPr/>
            </a:pPr>
            <a:r>
              <a:rPr lang="en-GB" altLang="en-US"/>
              <a:t>Meet their most basic needs, Food shelter, love affection.</a:t>
            </a:r>
          </a:p>
          <a:p>
            <a:pPr eaLnBrk="1" hangingPunct="1">
              <a:lnSpc>
                <a:spcPct val="90000"/>
              </a:lnSpc>
              <a:defRPr/>
            </a:pPr>
            <a:r>
              <a:rPr lang="en-GB" altLang="en-US"/>
              <a:t>Build a trusting relationship, </a:t>
            </a:r>
          </a:p>
          <a:p>
            <a:pPr eaLnBrk="1" hangingPunct="1">
              <a:lnSpc>
                <a:spcPct val="90000"/>
              </a:lnSpc>
              <a:defRPr/>
            </a:pPr>
            <a:r>
              <a:rPr lang="en-GB" altLang="en-US"/>
              <a:t>Ensure the child knows his/her boundaries and </a:t>
            </a:r>
            <a:r>
              <a:rPr lang="en-GB" altLang="en-US" b="1"/>
              <a:t>stick to your convictions!</a:t>
            </a:r>
          </a:p>
          <a:p>
            <a:pPr eaLnBrk="1" hangingPunct="1">
              <a:lnSpc>
                <a:spcPct val="90000"/>
              </a:lnSpc>
              <a:defRPr/>
            </a:pPr>
            <a:r>
              <a:rPr lang="en-GB" altLang="en-US"/>
              <a:t>Provide a safe, stimulating and secure environment.</a:t>
            </a:r>
          </a:p>
          <a:p>
            <a:pPr eaLnBrk="1" hangingPunct="1">
              <a:lnSpc>
                <a:spcPct val="90000"/>
              </a:lnSpc>
              <a:defRPr/>
            </a:pPr>
            <a:r>
              <a:rPr lang="en-GB" altLang="en-US"/>
              <a:t>Praise, encourage and support children in all they do.</a:t>
            </a:r>
          </a:p>
          <a:p>
            <a:pPr eaLnBrk="1" hangingPunct="1">
              <a:lnSpc>
                <a:spcPct val="90000"/>
              </a:lnSpc>
              <a:buFont typeface="Wingdings" panose="05000000000000000000" pitchFamily="2" charset="2"/>
              <a:buNone/>
              <a:defRPr/>
            </a:pPr>
            <a:endParaRPr lang="en-GB" altLang="en-US"/>
          </a:p>
          <a:p>
            <a:pPr eaLnBrk="1" hangingPunct="1">
              <a:lnSpc>
                <a:spcPct val="90000"/>
              </a:lnSpc>
              <a:defRPr/>
            </a:pPr>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2ED9112-77A7-4409-99AA-1BA44205FEA3}"/>
              </a:ext>
            </a:extLst>
          </p:cNvPr>
          <p:cNvSpPr>
            <a:spLocks noGrp="1" noChangeArrowheads="1"/>
          </p:cNvSpPr>
          <p:nvPr>
            <p:ph type="title"/>
          </p:nvPr>
        </p:nvSpPr>
        <p:spPr/>
        <p:txBody>
          <a:bodyPr/>
          <a:lstStyle/>
          <a:p>
            <a:pPr eaLnBrk="1" hangingPunct="1">
              <a:defRPr/>
            </a:pPr>
            <a:r>
              <a:rPr lang="en-GB" altLang="en-US" sz="4000">
                <a:solidFill>
                  <a:schemeClr val="folHlink"/>
                </a:solidFill>
              </a:rPr>
              <a:t>How can we support children’s behaviour during transitions?</a:t>
            </a:r>
            <a:endParaRPr lang="en-US" altLang="en-US" sz="4000" dirty="0">
              <a:solidFill>
                <a:schemeClr val="folHlink"/>
              </a:solidFill>
            </a:endParaRPr>
          </a:p>
        </p:txBody>
      </p:sp>
      <p:sp>
        <p:nvSpPr>
          <p:cNvPr id="14339" name="Rectangle 3">
            <a:extLst>
              <a:ext uri="{FF2B5EF4-FFF2-40B4-BE49-F238E27FC236}">
                <a16:creationId xmlns:a16="http://schemas.microsoft.com/office/drawing/2014/main" id="{A232F5DD-1441-4324-96BC-27FF656EBB33}"/>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GB" altLang="en-US"/>
              <a:t>If we scaffold </a:t>
            </a:r>
            <a:r>
              <a:rPr lang="en-GB" altLang="en-US">
                <a:solidFill>
                  <a:schemeClr val="accent2"/>
                </a:solidFill>
              </a:rPr>
              <a:t>(Bruner)</a:t>
            </a:r>
            <a:r>
              <a:rPr lang="en-GB" altLang="en-US"/>
              <a:t> children and young people’s needs as we have discussed by meeting the basic needs </a:t>
            </a:r>
            <a:r>
              <a:rPr lang="en-GB" altLang="en-US">
                <a:solidFill>
                  <a:schemeClr val="accent2"/>
                </a:solidFill>
              </a:rPr>
              <a:t>(Maslow)</a:t>
            </a:r>
            <a:r>
              <a:rPr lang="en-GB" altLang="en-US"/>
              <a:t> and moving forward  (up the scaffold) we can ensure that children receive the best care and opportunities they have the right to access.</a:t>
            </a:r>
            <a:endParaRPr lang="en-US" altLang="en-US"/>
          </a:p>
        </p:txBody>
      </p:sp>
    </p:spTree>
  </p:cSld>
  <p:clrMapOvr>
    <a:masterClrMapping/>
  </p:clrMapOvr>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20245788D1B494F83A692D86DFCCC03" ma:contentTypeVersion="9" ma:contentTypeDescription="Create a new document." ma:contentTypeScope="" ma:versionID="9ab01bbf0a6942a9a9d440f65aec531f">
  <xsd:schema xmlns:xsd="http://www.w3.org/2001/XMLSchema" xmlns:xs="http://www.w3.org/2001/XMLSchema" xmlns:p="http://schemas.microsoft.com/office/2006/metadata/properties" xmlns:ns2="cc08cddd-413c-4836-8007-f86849458654" targetNamespace="http://schemas.microsoft.com/office/2006/metadata/properties" ma:root="true" ma:fieldsID="7f09b2f20ea72ee578246cd3bfafa30f" ns2:_="">
    <xsd:import namespace="cc08cddd-413c-4836-8007-f8684945865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08cddd-413c-4836-8007-f868494586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F4EB6F-CF26-4564-8407-D9D0EB75120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E3E7288-7029-4CA2-A67B-E992AC1E0B55}"/>
</file>

<file path=customXml/itemProps3.xml><?xml version="1.0" encoding="utf-8"?>
<ds:datastoreItem xmlns:ds="http://schemas.openxmlformats.org/officeDocument/2006/customXml" ds:itemID="{E99A28DA-9487-4FB9-BA2E-2D060CD0B6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Shimmer</Template>
  <TotalTime>67</TotalTime>
  <Words>508</Words>
  <Application>Microsoft Office PowerPoint</Application>
  <PresentationFormat>On-screen Show (4:3)</PresentationFormat>
  <Paragraphs>40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Tahoma</vt:lpstr>
      <vt:lpstr>Wingdings</vt:lpstr>
      <vt:lpstr>Shimmer</vt:lpstr>
      <vt:lpstr>Managing children’s behaviour</vt:lpstr>
      <vt:lpstr>What is behaviour?</vt:lpstr>
      <vt:lpstr>Understanding our own behaviour</vt:lpstr>
      <vt:lpstr>Maslow’s hierarchy of needs (see hand out)</vt:lpstr>
      <vt:lpstr>Attachment theory</vt:lpstr>
      <vt:lpstr>Effects of separation</vt:lpstr>
      <vt:lpstr>How can we support children’s behaviour during transitions?</vt:lpstr>
      <vt:lpstr>How can we support children’s behaviour during transitions?</vt:lpstr>
      <vt:lpstr>How can we support children’s behaviour during transitions?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Leah Brette</dc:creator>
  <cp:lastModifiedBy>Rebecca Warden</cp:lastModifiedBy>
  <cp:revision>12</cp:revision>
  <cp:lastPrinted>1601-01-01T00:00:00Z</cp:lastPrinted>
  <dcterms:created xsi:type="dcterms:W3CDTF">1601-01-01T00:00:00Z</dcterms:created>
  <dcterms:modified xsi:type="dcterms:W3CDTF">2020-12-02T16:28:18Z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ContentTypeId">
    <vt:lpwstr>0x010100420245788D1B494F83A692D86DFCCC03</vt:lpwstr>
  </property>
</Properties>
</file>