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60" r:id="rId8"/>
    <p:sldId id="261" r:id="rId9"/>
    <p:sldId id="258" r:id="rId10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9F93F-D440-41CD-BFFD-26F7B4178E50}" v="9" dt="2021-11-25T16:01:44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B86A92-6F1F-4759-BD29-A8B9B1A3FA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E312A-A111-4127-AF68-74287C076E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A159-7053-4352-AFBD-48FB71B0991F}" type="datetime1">
              <a:rPr lang="en-GB" smtClean="0"/>
              <a:t>25/01/2022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9FA70-1A26-4A0D-8A73-62AEB577CA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D0885-1344-4225-8CC0-2CA3D5FAEC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4937-FCAA-4E7E-BD8E-ABB4B8EA2E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5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45849-35D5-497D-A874-357F92504059}" type="datetime1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E2C8-D9ED-4B41-8DA3-B4731259EC4A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313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E2C8-D9ED-4B41-8DA3-B4731259EC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4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ADA23E-0B20-4760-A563-89B37E7AC46A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B7CFB-32E5-4A6A-8DCB-59467935145B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292CC-925B-4EF0-BAED-F3F5F0075004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1549C-71F8-466A-9A33-24A126FF532D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A5B7BF-4490-4740-8E47-ED2B3A3A9606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20B1B0-CD72-49A5-8933-B03809F9ECCA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52E4D4-ED6B-42B4-A9A7-9E8B98256456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1B94A-4C7D-4E4F-A240-E2BC29D065C1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077E5-0CE2-419A-8388-09B5E2EDAEA5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A2B39E-8747-47FE-9F62-678AB3B08FB0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0821D-0C50-4564-B868-7A52AD0697D7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C6CFFAC8-2CBF-45FE-AA6D-E17D9764F755}" type="datetime1">
              <a:rPr lang="en-GB" noProof="0" smtClean="0"/>
              <a:t>25/01/2022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446" y="4760887"/>
            <a:ext cx="10210862" cy="1065690"/>
          </a:xfrm>
        </p:spPr>
        <p:txBody>
          <a:bodyPr rtlCol="0">
            <a:normAutofit/>
          </a:bodyPr>
          <a:lstStyle/>
          <a:p>
            <a:pPr rtl="0"/>
            <a:r>
              <a:rPr lang="en-GB" altLang="en-US" sz="6000" dirty="0">
                <a:solidFill>
                  <a:schemeClr val="tx1"/>
                </a:solidFill>
              </a:rPr>
              <a:t>Childhood Transitions</a:t>
            </a:r>
            <a:endParaRPr lang="en-GB" dirty="0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82BF7CE4-7877-43F3-A7EB-71C9EFFFC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691" y="1436736"/>
            <a:ext cx="4789994" cy="165254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46F8380-8138-4ABA-BB8A-EEDB445C5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316" y="664349"/>
            <a:ext cx="4789992" cy="319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1448-B1F4-40E4-AF3C-93AE7DF3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C10E-4548-462C-95BD-21502441D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Times" pitchFamily="18" charset="0"/>
              <a:buNone/>
            </a:pPr>
            <a:r>
              <a:rPr lang="en-GB" sz="2000" dirty="0">
                <a:solidFill>
                  <a:schemeClr val="tx1"/>
                </a:solidFill>
              </a:rPr>
              <a:t>Children and young people naturally go through a number of transitions as they grow up, for example: 	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being weaned onto solid food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progressing from crawling to walking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being potty trained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going from nursery to primary school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moving from primary to secondary school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transferring from secondary school to college/sixth form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starting work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	leaving home.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</a:pPr>
            <a:r>
              <a:rPr lang="en-GB" sz="2000" b="1" dirty="0">
                <a:solidFill>
                  <a:schemeClr val="tx1"/>
                </a:solidFill>
              </a:rPr>
              <a:t>Can you think of any more?</a:t>
            </a:r>
          </a:p>
        </p:txBody>
      </p:sp>
    </p:spTree>
    <p:extLst>
      <p:ext uri="{BB962C8B-B14F-4D97-AF65-F5344CB8AC3E}">
        <p14:creationId xmlns:p14="http://schemas.microsoft.com/office/powerpoint/2010/main" val="241755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1448-B1F4-40E4-AF3C-93AE7DF3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Unexpected transitions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A8125C-9A87-4563-9479-8C1C8DDEED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522609"/>
            <a:ext cx="7315200" cy="3803256"/>
          </a:xfrm>
        </p:spPr>
      </p:pic>
    </p:spTree>
    <p:extLst>
      <p:ext uri="{BB962C8B-B14F-4D97-AF65-F5344CB8AC3E}">
        <p14:creationId xmlns:p14="http://schemas.microsoft.com/office/powerpoint/2010/main" val="58204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1448-B1F4-40E4-AF3C-93AE7DF3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Effects of transitions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C10E-4548-462C-95BD-21502441D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Children and young people need to be supported through transitions.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Children and young people who have had many moves or changes may feel a sense of loss or grief.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Some changes may have a profound effect on their emotional and social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426455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1448-B1F4-40E4-AF3C-93AE7DF3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C10E-4548-462C-95BD-21502441D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>
                <a:solidFill>
                  <a:schemeClr val="tx1"/>
                </a:solidFill>
              </a:rPr>
              <a:t>DISCUSSION</a:t>
            </a:r>
          </a:p>
          <a:p>
            <a:r>
              <a:rPr lang="en-GB" dirty="0">
                <a:solidFill>
                  <a:schemeClr val="tx1"/>
                </a:solidFill>
              </a:rPr>
              <a:t>How can children/young people be supported :</a:t>
            </a:r>
          </a:p>
          <a:p>
            <a:r>
              <a:rPr lang="en-GB" dirty="0">
                <a:solidFill>
                  <a:schemeClr val="tx1"/>
                </a:solidFill>
              </a:rPr>
              <a:t>When starting school/nursery?</a:t>
            </a:r>
          </a:p>
          <a:p>
            <a:r>
              <a:rPr lang="en-GB" dirty="0">
                <a:solidFill>
                  <a:schemeClr val="tx1"/>
                </a:solidFill>
              </a:rPr>
              <a:t>If their parents divorce/separate?</a:t>
            </a:r>
          </a:p>
          <a:p>
            <a:r>
              <a:rPr lang="en-GB" dirty="0">
                <a:solidFill>
                  <a:schemeClr val="tx1"/>
                </a:solidFill>
              </a:rPr>
              <a:t>When a new baby arrives in the family?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What effects might these transitions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1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9C18-71EE-4419-84A5-8B5ACFF7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B9CB0-39F4-4245-B89B-93351AA44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Reflect on the expected transitions that </a:t>
            </a:r>
            <a:r>
              <a:rPr lang="en-GB" sz="2000" b="1" u="sng" dirty="0">
                <a:solidFill>
                  <a:schemeClr val="tx1"/>
                </a:solidFill>
              </a:rPr>
              <a:t>you</a:t>
            </a:r>
            <a:r>
              <a:rPr lang="en-GB" sz="2000" dirty="0">
                <a:solidFill>
                  <a:schemeClr val="tx1"/>
                </a:solidFill>
              </a:rPr>
              <a:t> have gone through in your life so far.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Think about the effects these transitions had on you.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What support did you get from others?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What more could have been done to help you cope?</a:t>
            </a:r>
          </a:p>
          <a:p>
            <a:pPr>
              <a:buClr>
                <a:srgbClr val="FF0000"/>
              </a:buClr>
            </a:pPr>
            <a:r>
              <a:rPr lang="en-GB" sz="2000" dirty="0">
                <a:solidFill>
                  <a:schemeClr val="tx1"/>
                </a:solidFill>
              </a:rPr>
              <a:t>As a practitioner, how could you support children and young people when they face similar transitions?</a:t>
            </a:r>
          </a:p>
        </p:txBody>
      </p:sp>
    </p:spTree>
    <p:extLst>
      <p:ext uri="{BB962C8B-B14F-4D97-AF65-F5344CB8AC3E}">
        <p14:creationId xmlns:p14="http://schemas.microsoft.com/office/powerpoint/2010/main" val="22763782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4709BE646B704F972C0F31AFB1D7C4" ma:contentTypeVersion="2" ma:contentTypeDescription="Create a new document." ma:contentTypeScope="" ma:versionID="565d01d430df1f506931111d637380cc">
  <xsd:schema xmlns:xsd="http://www.w3.org/2001/XMLSchema" xmlns:xs="http://www.w3.org/2001/XMLSchema" xmlns:p="http://schemas.microsoft.com/office/2006/metadata/properties" xmlns:ns2="cc08569b-bd16-4772-911b-01ebd4754205" targetNamespace="http://schemas.microsoft.com/office/2006/metadata/properties" ma:root="true" ma:fieldsID="699baf7a580cec96d9deae7ca2f5f3ed" ns2:_="">
    <xsd:import namespace="cc08569b-bd16-4772-911b-01ebd4754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569b-bd16-4772-911b-01ebd47542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928119-FCF2-44B9-B203-928338D60C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8569b-bd16-4772-911b-01ebd4754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06F631-648F-4989-AC70-B8B48209DF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A62207-EB0E-47EB-969D-00463847C7A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153</TotalTime>
  <Words>234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Corbel</vt:lpstr>
      <vt:lpstr>Times</vt:lpstr>
      <vt:lpstr>Wingdings</vt:lpstr>
      <vt:lpstr>Wingdings 2</vt:lpstr>
      <vt:lpstr>Frame</vt:lpstr>
      <vt:lpstr>Childhood Transitions</vt:lpstr>
      <vt:lpstr>Transitions </vt:lpstr>
      <vt:lpstr>Unexpected transitions</vt:lpstr>
      <vt:lpstr>Effects of transitions</vt:lpstr>
      <vt:lpstr>Activity</vt:lpstr>
      <vt:lpstr>Activity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</dc:creator>
  <cp:lastModifiedBy>Maia Bond</cp:lastModifiedBy>
  <cp:revision>15</cp:revision>
  <dcterms:created xsi:type="dcterms:W3CDTF">2021-11-25T15:55:12Z</dcterms:created>
  <dcterms:modified xsi:type="dcterms:W3CDTF">2022-01-25T12:09:57Z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0x010100594709BE646B704F972C0F31AFB1D7C4</vt:lpwstr>
  </property>
</Properties>
</file>