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5"/>
  </p:notesMasterIdLst>
  <p:sldIdLst>
    <p:sldId id="274" r:id="rId5"/>
    <p:sldId id="307" r:id="rId6"/>
    <p:sldId id="308" r:id="rId7"/>
    <p:sldId id="309" r:id="rId8"/>
    <p:sldId id="312" r:id="rId9"/>
    <p:sldId id="313" r:id="rId10"/>
    <p:sldId id="314" r:id="rId11"/>
    <p:sldId id="310" r:id="rId12"/>
    <p:sldId id="311" r:id="rId13"/>
    <p:sldId id="3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14DB8-9D54-4B56-A459-F1C8CA5195AA}" v="6" dt="2021-05-06T09:03:45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68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D08-1981-4E34-A9FC-1E8D5A96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5158-3168-4A89-BF5F-984F23FBF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8A4C-3951-4B4D-92C1-D3D078C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BDE1-CD58-431E-8D94-17F7AC90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A6A2-D3DD-4528-82E7-42F15C98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69C-DCE3-485D-BC88-B85D1BF7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4F2E-3ACC-4BC8-AF39-41F19360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150-9F2D-43B7-A63F-24F7296E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C2E-2DF1-4F64-912A-2FDA84CD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2456-EB6B-4D02-B436-977BE113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69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88EB4-FE33-45F9-9724-8B9BC887B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2EAE-724A-4E7A-829C-A9FD8726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AEF0-1228-45B2-95BB-ADD3B64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464E8-0C72-43A8-A51E-A3CBD1A3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AD78-DB6D-4CE4-8BFE-97B228B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61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A1B8-B486-4725-9A4A-9A1786E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641C-3906-4A0A-88AA-C1A38B8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69A6C-BEE3-4127-8E94-7B26F6E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82A9-F954-47E1-AD80-651E0D79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EBD-82F2-4B5C-8634-41E39E80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837-82C3-4A46-9DD3-1DAF831D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637A-74F4-43DD-A27C-91B12412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F67A0-2392-445A-ADBB-D5E61627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328-9692-465A-B3F3-09886D6E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E472-2F9F-4746-95E7-E28CD25E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BF2C-D436-4636-AAED-1BD5D63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1936-8A8D-4E2E-8421-17C313240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F0BE9-3108-46EA-8274-EB18CCFB9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AB02-83E0-4DCF-8BB8-405F6514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7937-8AE0-41C6-9FA8-0E4DA9B3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FB34-39B2-4324-9463-0A169477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45B9-259C-46E1-AC50-0CA51C0C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AC53-EF20-4D0B-893F-ED944E2E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34FE6-D607-4EE1-9E66-74F95CB0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85D70-10C4-4914-823C-AEA1051C2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3FEEE-4EB1-4E4C-AF2B-47426877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04018-AB44-40B5-8CA0-6151FC8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AC4E9-CD77-4952-B0BC-B0497DFE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EE4F-A560-4AF4-8A84-3683CB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13C3-C208-4226-AD47-B6DBD72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692F-8D67-4E6B-ADE9-CD24F38D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86AA-5D80-4DCA-B61C-39B83FB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00D0D-4109-4B2D-90C0-939830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8EEB6-B213-4F54-A8C8-77868F15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069EA-3180-4A79-A8DB-8ADEED71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4CD5-6D90-4507-BD11-D50AEA26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4-E2B6-4259-90A9-D35C716A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108-726F-404F-BA97-7B3D08B8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639BF-7E1C-43F2-A824-AA76CCBD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AF9E-0AFD-41F2-A8B0-7D1B0DC6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5B2C7-8ADF-47C1-8FE5-0FB8F005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AF056-C29A-4E00-A0FA-9AEEF36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0030-A418-481C-AAF4-52D9237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E2EC-3626-4646-A320-78CE9B61E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F5894-997B-4B92-90CA-475781332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5BCDB-D4EF-4241-8636-49D1446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A48C-7BFC-4430-A692-2A95968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2B99-2EBD-45DF-AD6F-062A910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E4238-76EF-4C57-B9C2-AF2EAC2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91995-DE11-42A2-8C4A-8F76D62E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5D9C9-FF21-42B1-827B-697F0EAF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61F2-4BAB-4DAB-A785-A3496CCA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5547-26B2-4837-9E82-D5DEE728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0F22119-564A-4150-9F61-6C8419C79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6" r="440" b="1"/>
          <a:stretch/>
        </p:blipFill>
        <p:spPr>
          <a:xfrm>
            <a:off x="20" y="-1"/>
            <a:ext cx="12191980" cy="4394997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C894A-7A4B-4422-B540-18AFC66D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066" y="5491421"/>
            <a:ext cx="6982834" cy="1026435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+mn-lt"/>
              </a:rPr>
              <a:t>Support physical care routines for children:</a:t>
            </a:r>
            <a:br>
              <a:rPr lang="en-GB" sz="4000" dirty="0">
                <a:solidFill>
                  <a:schemeClr val="bg1"/>
                </a:solidFill>
                <a:latin typeface="+mn-lt"/>
              </a:rPr>
            </a:br>
            <a:r>
              <a:rPr lang="en-GB" altLang="en-US" sz="4000" dirty="0">
                <a:solidFill>
                  <a:schemeClr val="bg1"/>
                </a:solidFill>
                <a:latin typeface="+mn-lt"/>
              </a:rPr>
              <a:t>Immunisation </a:t>
            </a:r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Over to you!!!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Please complete the SPLAT analysis recording  what you have learnt within this teaching session.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793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4D1E-BA60-4A23-8EBC-1159C82F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 dirty="0"/>
              <a:t>AIMS AND OBJECTIVES</a:t>
            </a:r>
          </a:p>
        </p:txBody>
      </p:sp>
      <p:sp>
        <p:nvSpPr>
          <p:cNvPr id="10" name="Freeform: Shape 8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0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2A219-7D18-4C15-BCBE-83BCFA47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aim of this presentation is to deliver knowledge and understanding of Immunisation requirements of children from birth to over 3 years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objective is to provide the knowledge that will allow you the learner to develop a deeper and wider understanding of the need for immunisation of children within your care</a:t>
            </a:r>
          </a:p>
        </p:txBody>
      </p:sp>
    </p:spTree>
    <p:extLst>
      <p:ext uri="{BB962C8B-B14F-4D97-AF65-F5344CB8AC3E}">
        <p14:creationId xmlns:p14="http://schemas.microsoft.com/office/powerpoint/2010/main" val="2633271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Immunisation – WHY?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Immunisation prevents children from becoming ill with unpleasant and serious infectious diseases, which have a risk of complications and long-term side effects. </a:t>
            </a:r>
          </a:p>
          <a:p>
            <a:pPr marL="0" indent="0">
              <a:buNone/>
            </a:pPr>
            <a:r>
              <a:rPr lang="en-GB" dirty="0"/>
              <a:t>Until these diseases are eradicated, every child that is not immunised is at risk of complications if they catch the actual infectious disease itself.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5600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2 months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Six-in-one vaccine against diphtheria, tetanus, whooping cough (pertussis), hepatitis B and polio and Hib, which can cause pneumonia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Pneumococcal (PCV) vaccine (a bacteria that can cause pneumonia and meningitis)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Rotavirus vaccine (an infection that causes diarrhoea and sickness)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Meningitis B vaccine (caused by meningococcal type B bacteria) </a:t>
            </a:r>
          </a:p>
        </p:txBody>
      </p:sp>
    </p:spTree>
    <p:extLst>
      <p:ext uri="{BB962C8B-B14F-4D97-AF65-F5344CB8AC3E}">
        <p14:creationId xmlns:p14="http://schemas.microsoft.com/office/powerpoint/2010/main" val="19061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3 months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594185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Six-in-one vaccine – </a:t>
            </a:r>
            <a:r>
              <a:rPr lang="en-GB" sz="2800" b="1" i="1" dirty="0"/>
              <a:t>SECOND</a:t>
            </a:r>
            <a:r>
              <a:rPr lang="en-GB" sz="2800" dirty="0"/>
              <a:t> dose against diphtheria, tetanus, whooping cough (pertussis), hepatitis B and polio and Hib, which can cause pneumonia 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Rotavirus vaccine </a:t>
            </a:r>
            <a:r>
              <a:rPr lang="en-GB" sz="2800" b="1" i="1" dirty="0"/>
              <a:t>SECOND</a:t>
            </a:r>
            <a:r>
              <a:rPr lang="en-GB" sz="2800" dirty="0"/>
              <a:t> dose against this, an infection that causes diarrhoea and sickness </a:t>
            </a:r>
          </a:p>
        </p:txBody>
      </p:sp>
    </p:spTree>
    <p:extLst>
      <p:ext uri="{BB962C8B-B14F-4D97-AF65-F5344CB8AC3E}">
        <p14:creationId xmlns:p14="http://schemas.microsoft.com/office/powerpoint/2010/main" val="1625519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4 months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Six-in-one vaccine – </a:t>
            </a:r>
            <a:r>
              <a:rPr lang="en-GB" sz="2800" b="1" i="1" dirty="0"/>
              <a:t>Third</a:t>
            </a:r>
            <a:r>
              <a:rPr lang="en-GB" sz="2800" dirty="0"/>
              <a:t> dose against diphtheria, tetanus, whooping cough (pertussis), hepatitis B and polio and Hib, which can cause pneumonia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Pneumococcal (PCV) vaccine </a:t>
            </a:r>
            <a:r>
              <a:rPr lang="en-GB" sz="2800" b="1" i="1" dirty="0"/>
              <a:t>SECOND</a:t>
            </a:r>
            <a:r>
              <a:rPr lang="en-GB" sz="2800" dirty="0"/>
              <a:t> dose(a bacteria that can cause pneumonia and meningitis)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Meningitis B vaccine </a:t>
            </a:r>
            <a:r>
              <a:rPr lang="en-GB" sz="2800" b="1" i="1" dirty="0"/>
              <a:t>SECOND</a:t>
            </a:r>
            <a:r>
              <a:rPr lang="en-GB" sz="2800" dirty="0"/>
              <a:t> dose(caused by meningococcal type B bacteria)</a:t>
            </a:r>
          </a:p>
        </p:txBody>
      </p:sp>
    </p:spTree>
    <p:extLst>
      <p:ext uri="{BB962C8B-B14F-4D97-AF65-F5344CB8AC3E}">
        <p14:creationId xmlns:p14="http://schemas.microsoft.com/office/powerpoint/2010/main" val="201143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12-13 months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Hib/Men C, given as a single jab containing meningitis C and Hib </a:t>
            </a:r>
            <a:r>
              <a:rPr lang="en-GB" sz="2800" b="1" i="1" dirty="0"/>
              <a:t>FOURTH</a:t>
            </a:r>
            <a:r>
              <a:rPr lang="en-GB" sz="2800" dirty="0"/>
              <a:t> dose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Measles, mumps and rubella (MMR) vaccine, given as a single jab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Pneumococcal (PCV) vaccine, </a:t>
            </a:r>
            <a:r>
              <a:rPr lang="en-GB" sz="2800" b="1" i="1" dirty="0"/>
              <a:t>THIRD</a:t>
            </a:r>
            <a:r>
              <a:rPr lang="en-GB" sz="2800" dirty="0"/>
              <a:t> dose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Meningitis B vaccine, </a:t>
            </a:r>
            <a:r>
              <a:rPr lang="en-GB" sz="2800" b="1" i="1" dirty="0"/>
              <a:t>THIRD</a:t>
            </a:r>
            <a:r>
              <a:rPr lang="en-GB" sz="2800" dirty="0"/>
              <a:t> dose 	</a:t>
            </a:r>
          </a:p>
        </p:txBody>
      </p:sp>
    </p:spTree>
    <p:extLst>
      <p:ext uri="{BB962C8B-B14F-4D97-AF65-F5344CB8AC3E}">
        <p14:creationId xmlns:p14="http://schemas.microsoft.com/office/powerpoint/2010/main" val="230446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693168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2 - 3 years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GB" sz="2800" dirty="0"/>
              <a:t>Annual flu vaccine (given annually as a nasal spray in Sept/Oct for all children aged two to eight years)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56233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77618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NHS Vaccination Schedule – 3 years 4 months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8E1854B-3FEA-4708-90D6-3DCAF6CC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Measles, mumps and rubella (MMR) vaccine, second dose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/>
              <a:t>Four-in-one pre-school booster, given as a single jab, containing vaccines against diphtheria, tetanus, whooping cough (pertussis) and polio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96561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AA65C-2A3E-41E3-8210-42F87A33F1CF}">
  <ds:schemaRefs>
    <ds:schemaRef ds:uri="cc08569b-bd16-4772-911b-01ebd4754205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40FBF5-CE22-4CB2-841B-DC40463B8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4D66F3-2202-4734-ABFA-E6E22FD2DD5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Widescreen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Support physical care routines for children: Immunisation </vt:lpstr>
      <vt:lpstr>AIMS AND OBJECTIVES</vt:lpstr>
      <vt:lpstr>Immunisation – WHY?</vt:lpstr>
      <vt:lpstr>NHS Vaccination Schedule – 2 months</vt:lpstr>
      <vt:lpstr>NHS Vaccination Schedule – 3 months</vt:lpstr>
      <vt:lpstr>NHS Vaccination Schedule – 4 months</vt:lpstr>
      <vt:lpstr>NHS Vaccination Schedule – 12-13 months</vt:lpstr>
      <vt:lpstr>NHS Vaccination Schedule – 2 - 3 years</vt:lpstr>
      <vt:lpstr>NHS Vaccination Schedule – 3 years 4 months</vt:lpstr>
      <vt:lpstr>Over to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</dc:title>
  <dc:creator/>
  <cp:lastModifiedBy/>
  <cp:revision>10</cp:revision>
  <dcterms:created xsi:type="dcterms:W3CDTF">2020-10-20T13:39:56Z</dcterms:created>
  <dcterms:modified xsi:type="dcterms:W3CDTF">2021-05-19T11:48:14Z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