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705" r:id="rId2"/>
  </p:sldMasterIdLst>
  <p:notesMasterIdLst>
    <p:notesMasterId r:id="rId14"/>
  </p:notesMasterIdLst>
  <p:handoutMasterIdLst>
    <p:handoutMasterId r:id="rId15"/>
  </p:handoutMasterIdLst>
  <p:sldIdLst>
    <p:sldId id="270" r:id="rId3"/>
    <p:sldId id="260" r:id="rId4"/>
    <p:sldId id="261" r:id="rId5"/>
    <p:sldId id="262" r:id="rId6"/>
    <p:sldId id="263" r:id="rId7"/>
    <p:sldId id="264" r:id="rId8"/>
    <p:sldId id="265" r:id="rId9"/>
    <p:sldId id="266" r:id="rId10"/>
    <p:sldId id="267" r:id="rId11"/>
    <p:sldId id="268" r:id="rId12"/>
    <p:sldId id="269" r:id="rId13"/>
  </p:sldIdLst>
  <p:sldSz cx="9144000" cy="6858000" type="screen4x3"/>
  <p:notesSz cx="6669088" cy="9926638"/>
  <p:defaultTex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DDDDDD"/>
    <a:srgbClr val="3399FF"/>
    <a:srgbClr val="FFFF00"/>
    <a:srgbClr val="66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3AB6DD-FA75-4508-8BB2-C0AFBFE67240}" v="22" dt="2022-02-18T09:06:37.2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684" y="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handoutMaster" Target="handoutMasters/handoutMaster1.xml"/><Relationship Id="rId23"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 Sygrove" userId="d85d26fe-94dd-471b-9631-74eeb414e7fd" providerId="ADAL" clId="{8F3AB6DD-FA75-4508-8BB2-C0AFBFE67240}"/>
    <pc:docChg chg="custSel addSld modSld sldOrd addMainMaster modMainMaster">
      <pc:chgData name="Kate Sygrove" userId="d85d26fe-94dd-471b-9631-74eeb414e7fd" providerId="ADAL" clId="{8F3AB6DD-FA75-4508-8BB2-C0AFBFE67240}" dt="2022-02-18T09:06:40.455" v="146" actId="1076"/>
      <pc:docMkLst>
        <pc:docMk/>
      </pc:docMkLst>
      <pc:sldChg chg="addSp modSp mod modTransition">
        <pc:chgData name="Kate Sygrove" userId="d85d26fe-94dd-471b-9631-74eeb414e7fd" providerId="ADAL" clId="{8F3AB6DD-FA75-4508-8BB2-C0AFBFE67240}" dt="2022-02-18T09:03:45.029" v="69" actId="1076"/>
        <pc:sldMkLst>
          <pc:docMk/>
          <pc:sldMk cId="0" sldId="260"/>
        </pc:sldMkLst>
        <pc:picChg chg="add mod">
          <ac:chgData name="Kate Sygrove" userId="d85d26fe-94dd-471b-9631-74eeb414e7fd" providerId="ADAL" clId="{8F3AB6DD-FA75-4508-8BB2-C0AFBFE67240}" dt="2022-02-18T09:03:45.029" v="69" actId="1076"/>
          <ac:picMkLst>
            <pc:docMk/>
            <pc:sldMk cId="0" sldId="260"/>
            <ac:picMk id="6" creationId="{3FBC008C-0FAF-45FE-8F12-056A7430CE69}"/>
          </ac:picMkLst>
        </pc:picChg>
      </pc:sldChg>
      <pc:sldChg chg="addSp modSp mod modAnim">
        <pc:chgData name="Kate Sygrove" userId="d85d26fe-94dd-471b-9631-74eeb414e7fd" providerId="ADAL" clId="{8F3AB6DD-FA75-4508-8BB2-C0AFBFE67240}" dt="2022-02-18T09:04:24.484" v="91" actId="20577"/>
        <pc:sldMkLst>
          <pc:docMk/>
          <pc:sldMk cId="0" sldId="261"/>
        </pc:sldMkLst>
        <pc:spChg chg="mod">
          <ac:chgData name="Kate Sygrove" userId="d85d26fe-94dd-471b-9631-74eeb414e7fd" providerId="ADAL" clId="{8F3AB6DD-FA75-4508-8BB2-C0AFBFE67240}" dt="2022-02-18T09:04:11.819" v="81" actId="1076"/>
          <ac:spMkLst>
            <pc:docMk/>
            <pc:sldMk cId="0" sldId="261"/>
            <ac:spMk id="5122" creationId="{00000000-0000-0000-0000-000000000000}"/>
          </ac:spMkLst>
        </pc:spChg>
        <pc:spChg chg="mod">
          <ac:chgData name="Kate Sygrove" userId="d85d26fe-94dd-471b-9631-74eeb414e7fd" providerId="ADAL" clId="{8F3AB6DD-FA75-4508-8BB2-C0AFBFE67240}" dt="2022-02-18T09:04:24.484" v="91" actId="20577"/>
          <ac:spMkLst>
            <pc:docMk/>
            <pc:sldMk cId="0" sldId="261"/>
            <ac:spMk id="5123" creationId="{00000000-0000-0000-0000-000000000000}"/>
          </ac:spMkLst>
        </pc:spChg>
        <pc:picChg chg="add mod">
          <ac:chgData name="Kate Sygrove" userId="d85d26fe-94dd-471b-9631-74eeb414e7fd" providerId="ADAL" clId="{8F3AB6DD-FA75-4508-8BB2-C0AFBFE67240}" dt="2022-02-18T09:03:51.539" v="71" actId="1076"/>
          <ac:picMkLst>
            <pc:docMk/>
            <pc:sldMk cId="0" sldId="261"/>
            <ac:picMk id="4" creationId="{773F4E9E-87B1-4ADB-BEB0-AFCA7B7CF6BB}"/>
          </ac:picMkLst>
        </pc:picChg>
      </pc:sldChg>
      <pc:sldChg chg="addSp modSp mod">
        <pc:chgData name="Kate Sygrove" userId="d85d26fe-94dd-471b-9631-74eeb414e7fd" providerId="ADAL" clId="{8F3AB6DD-FA75-4508-8BB2-C0AFBFE67240}" dt="2022-02-18T09:04:37.934" v="95" actId="1076"/>
        <pc:sldMkLst>
          <pc:docMk/>
          <pc:sldMk cId="0" sldId="262"/>
        </pc:sldMkLst>
        <pc:spChg chg="mod">
          <ac:chgData name="Kate Sygrove" userId="d85d26fe-94dd-471b-9631-74eeb414e7fd" providerId="ADAL" clId="{8F3AB6DD-FA75-4508-8BB2-C0AFBFE67240}" dt="2022-02-18T09:03:33.185" v="64" actId="27636"/>
          <ac:spMkLst>
            <pc:docMk/>
            <pc:sldMk cId="0" sldId="262"/>
            <ac:spMk id="6147" creationId="{00000000-0000-0000-0000-000000000000}"/>
          </ac:spMkLst>
        </pc:spChg>
        <pc:picChg chg="add mod">
          <ac:chgData name="Kate Sygrove" userId="d85d26fe-94dd-471b-9631-74eeb414e7fd" providerId="ADAL" clId="{8F3AB6DD-FA75-4508-8BB2-C0AFBFE67240}" dt="2022-02-18T09:04:37.934" v="95" actId="1076"/>
          <ac:picMkLst>
            <pc:docMk/>
            <pc:sldMk cId="0" sldId="262"/>
            <ac:picMk id="4" creationId="{C639213A-B652-4BB9-BD72-98A4F1FA4487}"/>
          </ac:picMkLst>
        </pc:picChg>
      </pc:sldChg>
      <pc:sldChg chg="addSp modSp mod">
        <pc:chgData name="Kate Sygrove" userId="d85d26fe-94dd-471b-9631-74eeb414e7fd" providerId="ADAL" clId="{8F3AB6DD-FA75-4508-8BB2-C0AFBFE67240}" dt="2022-02-18T09:04:52.341" v="99" actId="1076"/>
        <pc:sldMkLst>
          <pc:docMk/>
          <pc:sldMk cId="0" sldId="263"/>
        </pc:sldMkLst>
        <pc:spChg chg="mod">
          <ac:chgData name="Kate Sygrove" userId="d85d26fe-94dd-471b-9631-74eeb414e7fd" providerId="ADAL" clId="{8F3AB6DD-FA75-4508-8BB2-C0AFBFE67240}" dt="2022-02-18T09:04:52.341" v="99" actId="1076"/>
          <ac:spMkLst>
            <pc:docMk/>
            <pc:sldMk cId="0" sldId="263"/>
            <ac:spMk id="7170" creationId="{00000000-0000-0000-0000-000000000000}"/>
          </ac:spMkLst>
        </pc:spChg>
        <pc:spChg chg="mod">
          <ac:chgData name="Kate Sygrove" userId="d85d26fe-94dd-471b-9631-74eeb414e7fd" providerId="ADAL" clId="{8F3AB6DD-FA75-4508-8BB2-C0AFBFE67240}" dt="2022-02-18T09:04:49.018" v="98" actId="1076"/>
          <ac:spMkLst>
            <pc:docMk/>
            <pc:sldMk cId="0" sldId="263"/>
            <ac:spMk id="7171" creationId="{00000000-0000-0000-0000-000000000000}"/>
          </ac:spMkLst>
        </pc:spChg>
        <pc:picChg chg="add mod">
          <ac:chgData name="Kate Sygrove" userId="d85d26fe-94dd-471b-9631-74eeb414e7fd" providerId="ADAL" clId="{8F3AB6DD-FA75-4508-8BB2-C0AFBFE67240}" dt="2022-02-18T09:04:43.805" v="97" actId="1076"/>
          <ac:picMkLst>
            <pc:docMk/>
            <pc:sldMk cId="0" sldId="263"/>
            <ac:picMk id="4" creationId="{7213B3A4-F79A-42C6-A1AE-EDB7EF26118F}"/>
          </ac:picMkLst>
        </pc:picChg>
      </pc:sldChg>
      <pc:sldChg chg="addSp modSp mod">
        <pc:chgData name="Kate Sygrove" userId="d85d26fe-94dd-471b-9631-74eeb414e7fd" providerId="ADAL" clId="{8F3AB6DD-FA75-4508-8BB2-C0AFBFE67240}" dt="2022-02-18T09:04:58.625" v="102" actId="1076"/>
        <pc:sldMkLst>
          <pc:docMk/>
          <pc:sldMk cId="0" sldId="264"/>
        </pc:sldMkLst>
        <pc:spChg chg="mod">
          <ac:chgData name="Kate Sygrove" userId="d85d26fe-94dd-471b-9631-74eeb414e7fd" providerId="ADAL" clId="{8F3AB6DD-FA75-4508-8BB2-C0AFBFE67240}" dt="2022-02-18T09:03:33.192" v="66" actId="27636"/>
          <ac:spMkLst>
            <pc:docMk/>
            <pc:sldMk cId="0" sldId="264"/>
            <ac:spMk id="8194" creationId="{00000000-0000-0000-0000-000000000000}"/>
          </ac:spMkLst>
        </pc:spChg>
        <pc:picChg chg="add mod">
          <ac:chgData name="Kate Sygrove" userId="d85d26fe-94dd-471b-9631-74eeb414e7fd" providerId="ADAL" clId="{8F3AB6DD-FA75-4508-8BB2-C0AFBFE67240}" dt="2022-02-18T09:04:58.625" v="102" actId="1076"/>
          <ac:picMkLst>
            <pc:docMk/>
            <pc:sldMk cId="0" sldId="264"/>
            <ac:picMk id="4" creationId="{40312416-4ABD-45EA-9142-5C78A328BDB5}"/>
          </ac:picMkLst>
        </pc:picChg>
      </pc:sldChg>
      <pc:sldChg chg="addSp modSp mod">
        <pc:chgData name="Kate Sygrove" userId="d85d26fe-94dd-471b-9631-74eeb414e7fd" providerId="ADAL" clId="{8F3AB6DD-FA75-4508-8BB2-C0AFBFE67240}" dt="2022-02-18T09:05:08.454" v="104" actId="1076"/>
        <pc:sldMkLst>
          <pc:docMk/>
          <pc:sldMk cId="0" sldId="265"/>
        </pc:sldMkLst>
        <pc:spChg chg="mod">
          <ac:chgData name="Kate Sygrove" userId="d85d26fe-94dd-471b-9631-74eeb414e7fd" providerId="ADAL" clId="{8F3AB6DD-FA75-4508-8BB2-C0AFBFE67240}" dt="2022-02-18T09:03:33.194" v="67" actId="27636"/>
          <ac:spMkLst>
            <pc:docMk/>
            <pc:sldMk cId="0" sldId="265"/>
            <ac:spMk id="9218" creationId="{00000000-0000-0000-0000-000000000000}"/>
          </ac:spMkLst>
        </pc:spChg>
        <pc:spChg chg="mod">
          <ac:chgData name="Kate Sygrove" userId="d85d26fe-94dd-471b-9631-74eeb414e7fd" providerId="ADAL" clId="{8F3AB6DD-FA75-4508-8BB2-C0AFBFE67240}" dt="2022-02-18T09:03:33.043" v="63"/>
          <ac:spMkLst>
            <pc:docMk/>
            <pc:sldMk cId="0" sldId="265"/>
            <ac:spMk id="9219" creationId="{00000000-0000-0000-0000-000000000000}"/>
          </ac:spMkLst>
        </pc:spChg>
        <pc:picChg chg="add mod">
          <ac:chgData name="Kate Sygrove" userId="d85d26fe-94dd-471b-9631-74eeb414e7fd" providerId="ADAL" clId="{8F3AB6DD-FA75-4508-8BB2-C0AFBFE67240}" dt="2022-02-18T09:05:08.454" v="104" actId="1076"/>
          <ac:picMkLst>
            <pc:docMk/>
            <pc:sldMk cId="0" sldId="265"/>
            <ac:picMk id="4" creationId="{74DF1733-756B-4EDE-A56C-4DD438741AC4}"/>
          </ac:picMkLst>
        </pc:picChg>
      </pc:sldChg>
      <pc:sldChg chg="addSp modSp mod">
        <pc:chgData name="Kate Sygrove" userId="d85d26fe-94dd-471b-9631-74eeb414e7fd" providerId="ADAL" clId="{8F3AB6DD-FA75-4508-8BB2-C0AFBFE67240}" dt="2022-02-18T09:05:13.945" v="106" actId="1076"/>
        <pc:sldMkLst>
          <pc:docMk/>
          <pc:sldMk cId="0" sldId="266"/>
        </pc:sldMkLst>
        <pc:picChg chg="add mod">
          <ac:chgData name="Kate Sygrove" userId="d85d26fe-94dd-471b-9631-74eeb414e7fd" providerId="ADAL" clId="{8F3AB6DD-FA75-4508-8BB2-C0AFBFE67240}" dt="2022-02-18T09:05:13.945" v="106" actId="1076"/>
          <ac:picMkLst>
            <pc:docMk/>
            <pc:sldMk cId="0" sldId="266"/>
            <ac:picMk id="17" creationId="{0730F45E-B53F-41D8-A74F-AAEE80166504}"/>
          </ac:picMkLst>
        </pc:picChg>
      </pc:sldChg>
      <pc:sldChg chg="addSp modSp mod">
        <pc:chgData name="Kate Sygrove" userId="d85d26fe-94dd-471b-9631-74eeb414e7fd" providerId="ADAL" clId="{8F3AB6DD-FA75-4508-8BB2-C0AFBFE67240}" dt="2022-02-18T09:05:36.932" v="113" actId="1076"/>
        <pc:sldMkLst>
          <pc:docMk/>
          <pc:sldMk cId="0" sldId="267"/>
        </pc:sldMkLst>
        <pc:spChg chg="mod">
          <ac:chgData name="Kate Sygrove" userId="d85d26fe-94dd-471b-9631-74eeb414e7fd" providerId="ADAL" clId="{8F3AB6DD-FA75-4508-8BB2-C0AFBFE67240}" dt="2022-02-18T09:05:21.692" v="107" actId="1076"/>
          <ac:spMkLst>
            <pc:docMk/>
            <pc:sldMk cId="0" sldId="267"/>
            <ac:spMk id="3" creationId="{00000000-0000-0000-0000-000000000000}"/>
          </ac:spMkLst>
        </pc:spChg>
        <pc:spChg chg="mod">
          <ac:chgData name="Kate Sygrove" userId="d85d26fe-94dd-471b-9631-74eeb414e7fd" providerId="ADAL" clId="{8F3AB6DD-FA75-4508-8BB2-C0AFBFE67240}" dt="2022-02-18T09:05:32.770" v="111" actId="1076"/>
          <ac:spMkLst>
            <pc:docMk/>
            <pc:sldMk cId="0" sldId="267"/>
            <ac:spMk id="11266" creationId="{00000000-0000-0000-0000-000000000000}"/>
          </ac:spMkLst>
        </pc:spChg>
        <pc:picChg chg="add mod">
          <ac:chgData name="Kate Sygrove" userId="d85d26fe-94dd-471b-9631-74eeb414e7fd" providerId="ADAL" clId="{8F3AB6DD-FA75-4508-8BB2-C0AFBFE67240}" dt="2022-02-18T09:05:36.932" v="113" actId="1076"/>
          <ac:picMkLst>
            <pc:docMk/>
            <pc:sldMk cId="0" sldId="267"/>
            <ac:picMk id="5" creationId="{8AC70B35-E4D2-4B97-B8CC-075D5CB3CC68}"/>
          </ac:picMkLst>
        </pc:picChg>
        <pc:picChg chg="mod">
          <ac:chgData name="Kate Sygrove" userId="d85d26fe-94dd-471b-9631-74eeb414e7fd" providerId="ADAL" clId="{8F3AB6DD-FA75-4508-8BB2-C0AFBFE67240}" dt="2022-02-18T09:05:24.390" v="108" actId="1076"/>
          <ac:picMkLst>
            <pc:docMk/>
            <pc:sldMk cId="0" sldId="267"/>
            <ac:picMk id="11268" creationId="{00000000-0000-0000-0000-000000000000}"/>
          </ac:picMkLst>
        </pc:picChg>
      </pc:sldChg>
      <pc:sldChg chg="addSp modSp mod">
        <pc:chgData name="Kate Sygrove" userId="d85d26fe-94dd-471b-9631-74eeb414e7fd" providerId="ADAL" clId="{8F3AB6DD-FA75-4508-8BB2-C0AFBFE67240}" dt="2022-02-18T09:06:09.624" v="132" actId="122"/>
        <pc:sldMkLst>
          <pc:docMk/>
          <pc:sldMk cId="0" sldId="268"/>
        </pc:sldMkLst>
        <pc:spChg chg="mod">
          <ac:chgData name="Kate Sygrove" userId="d85d26fe-94dd-471b-9631-74eeb414e7fd" providerId="ADAL" clId="{8F3AB6DD-FA75-4508-8BB2-C0AFBFE67240}" dt="2022-02-18T09:06:09.624" v="132" actId="122"/>
          <ac:spMkLst>
            <pc:docMk/>
            <pc:sldMk cId="0" sldId="268"/>
            <ac:spMk id="12290" creationId="{00000000-0000-0000-0000-000000000000}"/>
          </ac:spMkLst>
        </pc:spChg>
        <pc:spChg chg="mod">
          <ac:chgData name="Kate Sygrove" userId="d85d26fe-94dd-471b-9631-74eeb414e7fd" providerId="ADAL" clId="{8F3AB6DD-FA75-4508-8BB2-C0AFBFE67240}" dt="2022-02-18T09:05:56.011" v="127" actId="20577"/>
          <ac:spMkLst>
            <pc:docMk/>
            <pc:sldMk cId="0" sldId="268"/>
            <ac:spMk id="12291" creationId="{00000000-0000-0000-0000-000000000000}"/>
          </ac:spMkLst>
        </pc:spChg>
        <pc:picChg chg="add mod">
          <ac:chgData name="Kate Sygrove" userId="d85d26fe-94dd-471b-9631-74eeb414e7fd" providerId="ADAL" clId="{8F3AB6DD-FA75-4508-8BB2-C0AFBFE67240}" dt="2022-02-18T09:06:06.012" v="131" actId="1076"/>
          <ac:picMkLst>
            <pc:docMk/>
            <pc:sldMk cId="0" sldId="268"/>
            <ac:picMk id="5" creationId="{7A01E54F-8831-4CAF-9E32-49BCE73E4E2C}"/>
          </ac:picMkLst>
        </pc:picChg>
        <pc:picChg chg="mod">
          <ac:chgData name="Kate Sygrove" userId="d85d26fe-94dd-471b-9631-74eeb414e7fd" providerId="ADAL" clId="{8F3AB6DD-FA75-4508-8BB2-C0AFBFE67240}" dt="2022-02-18T09:06:02.266" v="129" actId="1076"/>
          <ac:picMkLst>
            <pc:docMk/>
            <pc:sldMk cId="0" sldId="268"/>
            <ac:picMk id="12292" creationId="{00000000-0000-0000-0000-000000000000}"/>
          </ac:picMkLst>
        </pc:picChg>
      </pc:sldChg>
      <pc:sldChg chg="addSp modSp mod">
        <pc:chgData name="Kate Sygrove" userId="d85d26fe-94dd-471b-9631-74eeb414e7fd" providerId="ADAL" clId="{8F3AB6DD-FA75-4508-8BB2-C0AFBFE67240}" dt="2022-02-18T09:06:40.455" v="146" actId="1076"/>
        <pc:sldMkLst>
          <pc:docMk/>
          <pc:sldMk cId="0" sldId="269"/>
        </pc:sldMkLst>
        <pc:spChg chg="mod">
          <ac:chgData name="Kate Sygrove" userId="d85d26fe-94dd-471b-9631-74eeb414e7fd" providerId="ADAL" clId="{8F3AB6DD-FA75-4508-8BB2-C0AFBFE67240}" dt="2022-02-18T09:06:36.217" v="144" actId="14100"/>
          <ac:spMkLst>
            <pc:docMk/>
            <pc:sldMk cId="0" sldId="269"/>
            <ac:spMk id="13314" creationId="{00000000-0000-0000-0000-000000000000}"/>
          </ac:spMkLst>
        </pc:spChg>
        <pc:spChg chg="mod">
          <ac:chgData name="Kate Sygrove" userId="d85d26fe-94dd-471b-9631-74eeb414e7fd" providerId="ADAL" clId="{8F3AB6DD-FA75-4508-8BB2-C0AFBFE67240}" dt="2022-02-18T09:03:33.043" v="63"/>
          <ac:spMkLst>
            <pc:docMk/>
            <pc:sldMk cId="0" sldId="269"/>
            <ac:spMk id="13315" creationId="{00000000-0000-0000-0000-000000000000}"/>
          </ac:spMkLst>
        </pc:spChg>
        <pc:picChg chg="add mod">
          <ac:chgData name="Kate Sygrove" userId="d85d26fe-94dd-471b-9631-74eeb414e7fd" providerId="ADAL" clId="{8F3AB6DD-FA75-4508-8BB2-C0AFBFE67240}" dt="2022-02-18T09:06:40.455" v="146" actId="1076"/>
          <ac:picMkLst>
            <pc:docMk/>
            <pc:sldMk cId="0" sldId="269"/>
            <ac:picMk id="5" creationId="{2E2E422F-E3DF-4DA3-A75F-2D47373AFB38}"/>
          </ac:picMkLst>
        </pc:picChg>
        <pc:picChg chg="mod">
          <ac:chgData name="Kate Sygrove" userId="d85d26fe-94dd-471b-9631-74eeb414e7fd" providerId="ADAL" clId="{8F3AB6DD-FA75-4508-8BB2-C0AFBFE67240}" dt="2022-02-18T09:06:23.037" v="135" actId="1076"/>
          <ac:picMkLst>
            <pc:docMk/>
            <pc:sldMk cId="0" sldId="269"/>
            <ac:picMk id="13316" creationId="{00000000-0000-0000-0000-000000000000}"/>
          </ac:picMkLst>
        </pc:picChg>
      </pc:sldChg>
      <pc:sldChg chg="modSp add mod ord">
        <pc:chgData name="Kate Sygrove" userId="d85d26fe-94dd-471b-9631-74eeb414e7fd" providerId="ADAL" clId="{8F3AB6DD-FA75-4508-8BB2-C0AFBFE67240}" dt="2022-02-18T09:03:20.626" v="62" actId="1076"/>
        <pc:sldMkLst>
          <pc:docMk/>
          <pc:sldMk cId="2663120309" sldId="270"/>
        </pc:sldMkLst>
        <pc:spChg chg="mod">
          <ac:chgData name="Kate Sygrove" userId="d85d26fe-94dd-471b-9631-74eeb414e7fd" providerId="ADAL" clId="{8F3AB6DD-FA75-4508-8BB2-C0AFBFE67240}" dt="2022-02-18T09:03:20.626" v="62" actId="1076"/>
          <ac:spMkLst>
            <pc:docMk/>
            <pc:sldMk cId="2663120309" sldId="270"/>
            <ac:spMk id="3" creationId="{8990B6A8-0883-4F6E-9DB7-D57317A5D0C7}"/>
          </ac:spMkLst>
        </pc:spChg>
      </pc:sldChg>
      <pc:sldMasterChg chg="add addSldLayout modSldLayout">
        <pc:chgData name="Kate Sygrove" userId="d85d26fe-94dd-471b-9631-74eeb414e7fd" providerId="ADAL" clId="{8F3AB6DD-FA75-4508-8BB2-C0AFBFE67240}" dt="2022-02-18T09:03:33.043" v="63"/>
        <pc:sldMasterMkLst>
          <pc:docMk/>
          <pc:sldMasterMk cId="2648248138" sldId="2147483705"/>
        </pc:sldMasterMkLst>
        <pc:sldLayoutChg chg="modTransition">
          <pc:chgData name="Kate Sygrove" userId="d85d26fe-94dd-471b-9631-74eeb414e7fd" providerId="ADAL" clId="{8F3AB6DD-FA75-4508-8BB2-C0AFBFE67240}" dt="2022-02-18T09:03:33.043" v="63"/>
          <pc:sldLayoutMkLst>
            <pc:docMk/>
            <pc:sldMasterMk cId="2648248138" sldId="2147483705"/>
            <pc:sldLayoutMk cId="3725901987" sldId="2147483676"/>
          </pc:sldLayoutMkLst>
        </pc:sldLayoutChg>
        <pc:sldLayoutChg chg="add">
          <pc:chgData name="Kate Sygrove" userId="d85d26fe-94dd-471b-9631-74eeb414e7fd" providerId="ADAL" clId="{8F3AB6DD-FA75-4508-8BB2-C0AFBFE67240}" dt="2022-02-18T09:02:55.455" v="0" actId="27028"/>
          <pc:sldLayoutMkLst>
            <pc:docMk/>
            <pc:sldMasterMk cId="2648248138" sldId="2147483705"/>
            <pc:sldLayoutMk cId="4281751069" sldId="2147483706"/>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hdr" sz="quarter"/>
          </p:nvPr>
        </p:nvSpPr>
        <p:spPr bwMode="auto">
          <a:xfrm>
            <a:off x="0" y="0"/>
            <a:ext cx="2889938"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Narrow" panose="020B0606020202030204" pitchFamily="34" charset="0"/>
              </a:defRPr>
            </a:lvl1pPr>
          </a:lstStyle>
          <a:p>
            <a:endParaRPr lang="en-GB" altLang="en-US"/>
          </a:p>
        </p:txBody>
      </p:sp>
      <p:sp>
        <p:nvSpPr>
          <p:cNvPr id="153603" name="Rectangle 3"/>
          <p:cNvSpPr>
            <a:spLocks noGrp="1" noChangeArrowheads="1"/>
          </p:cNvSpPr>
          <p:nvPr>
            <p:ph type="dt" sz="quarter" idx="1"/>
          </p:nvPr>
        </p:nvSpPr>
        <p:spPr bwMode="auto">
          <a:xfrm>
            <a:off x="3777607" y="0"/>
            <a:ext cx="2889938"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Narrow" panose="020B0606020202030204" pitchFamily="34" charset="0"/>
              </a:defRPr>
            </a:lvl1pPr>
          </a:lstStyle>
          <a:p>
            <a:endParaRPr lang="en-GB" altLang="en-US"/>
          </a:p>
        </p:txBody>
      </p:sp>
      <p:sp>
        <p:nvSpPr>
          <p:cNvPr id="153604" name="Rectangle 4"/>
          <p:cNvSpPr>
            <a:spLocks noGrp="1" noChangeArrowheads="1"/>
          </p:cNvSpPr>
          <p:nvPr>
            <p:ph type="ftr" sz="quarter" idx="2"/>
          </p:nvPr>
        </p:nvSpPr>
        <p:spPr bwMode="auto">
          <a:xfrm>
            <a:off x="0" y="9428583"/>
            <a:ext cx="2889938"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Narrow" panose="020B0606020202030204" pitchFamily="34" charset="0"/>
              </a:defRPr>
            </a:lvl1pPr>
          </a:lstStyle>
          <a:p>
            <a:endParaRPr lang="en-GB" altLang="en-US"/>
          </a:p>
        </p:txBody>
      </p:sp>
      <p:sp>
        <p:nvSpPr>
          <p:cNvPr id="153605" name="Rectangle 5"/>
          <p:cNvSpPr>
            <a:spLocks noGrp="1" noChangeArrowheads="1"/>
          </p:cNvSpPr>
          <p:nvPr>
            <p:ph type="sldNum" sz="quarter" idx="3"/>
          </p:nvPr>
        </p:nvSpPr>
        <p:spPr bwMode="auto">
          <a:xfrm>
            <a:off x="3777607" y="9428583"/>
            <a:ext cx="2889938"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Narrow" panose="020B0606020202030204" pitchFamily="34" charset="0"/>
              </a:defRPr>
            </a:lvl1pPr>
          </a:lstStyle>
          <a:p>
            <a:fld id="{930F6A67-C3D1-47C3-B8DB-54DCB0A9EBD9}" type="slidenum">
              <a:rPr lang="en-GB" altLang="en-US"/>
              <a:pPr/>
              <a:t>‹#›</a:t>
            </a:fld>
            <a:endParaRPr lang="en-GB" altLang="en-US"/>
          </a:p>
        </p:txBody>
      </p:sp>
    </p:spTree>
    <p:extLst>
      <p:ext uri="{BB962C8B-B14F-4D97-AF65-F5344CB8AC3E}">
        <p14:creationId xmlns:p14="http://schemas.microsoft.com/office/powerpoint/2010/main" val="10193748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2578" name="Rectangle 2"/>
          <p:cNvSpPr>
            <a:spLocks noGrp="1" noChangeArrowheads="1"/>
          </p:cNvSpPr>
          <p:nvPr>
            <p:ph type="hdr" sz="quarter"/>
          </p:nvPr>
        </p:nvSpPr>
        <p:spPr bwMode="auto">
          <a:xfrm>
            <a:off x="0" y="0"/>
            <a:ext cx="2889938"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Narrow" panose="020B0606020202030204" pitchFamily="34" charset="0"/>
              </a:defRPr>
            </a:lvl1pPr>
          </a:lstStyle>
          <a:p>
            <a:endParaRPr lang="en-GB" altLang="en-US"/>
          </a:p>
        </p:txBody>
      </p:sp>
      <p:sp>
        <p:nvSpPr>
          <p:cNvPr id="152579" name="Rectangle 3"/>
          <p:cNvSpPr>
            <a:spLocks noGrp="1" noChangeArrowheads="1"/>
          </p:cNvSpPr>
          <p:nvPr>
            <p:ph type="dt" idx="1"/>
          </p:nvPr>
        </p:nvSpPr>
        <p:spPr bwMode="auto">
          <a:xfrm>
            <a:off x="3777607" y="0"/>
            <a:ext cx="2889938"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Narrow" panose="020B0606020202030204" pitchFamily="34" charset="0"/>
              </a:defRPr>
            </a:lvl1pPr>
          </a:lstStyle>
          <a:p>
            <a:endParaRPr lang="en-GB" altLang="en-US"/>
          </a:p>
        </p:txBody>
      </p:sp>
      <p:sp>
        <p:nvSpPr>
          <p:cNvPr id="152580" name="Rectangle 4"/>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2581" name="Rectangle 5"/>
          <p:cNvSpPr>
            <a:spLocks noGrp="1" noChangeArrowheads="1"/>
          </p:cNvSpPr>
          <p:nvPr>
            <p:ph type="body" sz="quarter" idx="3"/>
          </p:nvPr>
        </p:nvSpPr>
        <p:spPr bwMode="auto">
          <a:xfrm>
            <a:off x="666909" y="4715153"/>
            <a:ext cx="533527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52582" name="Rectangle 6"/>
          <p:cNvSpPr>
            <a:spLocks noGrp="1" noChangeArrowheads="1"/>
          </p:cNvSpPr>
          <p:nvPr>
            <p:ph type="ftr" sz="quarter" idx="4"/>
          </p:nvPr>
        </p:nvSpPr>
        <p:spPr bwMode="auto">
          <a:xfrm>
            <a:off x="0" y="9428583"/>
            <a:ext cx="2889938"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Narrow" panose="020B0606020202030204" pitchFamily="34" charset="0"/>
              </a:defRPr>
            </a:lvl1pPr>
          </a:lstStyle>
          <a:p>
            <a:endParaRPr lang="en-GB" altLang="en-US"/>
          </a:p>
        </p:txBody>
      </p:sp>
      <p:sp>
        <p:nvSpPr>
          <p:cNvPr id="152583" name="Rectangle 7"/>
          <p:cNvSpPr>
            <a:spLocks noGrp="1" noChangeArrowheads="1"/>
          </p:cNvSpPr>
          <p:nvPr>
            <p:ph type="sldNum" sz="quarter" idx="5"/>
          </p:nvPr>
        </p:nvSpPr>
        <p:spPr bwMode="auto">
          <a:xfrm>
            <a:off x="3777607" y="9428583"/>
            <a:ext cx="2889938"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Narrow" panose="020B0606020202030204" pitchFamily="34" charset="0"/>
              </a:defRPr>
            </a:lvl1pPr>
          </a:lstStyle>
          <a:p>
            <a:fld id="{920E2A82-725C-4F88-9C41-B4DAF8D8D6BA}" type="slidenum">
              <a:rPr lang="en-GB" altLang="en-US"/>
              <a:pPr/>
              <a:t>‹#›</a:t>
            </a:fld>
            <a:endParaRPr lang="en-GB" altLang="en-US"/>
          </a:p>
        </p:txBody>
      </p:sp>
    </p:spTree>
    <p:extLst>
      <p:ext uri="{BB962C8B-B14F-4D97-AF65-F5344CB8AC3E}">
        <p14:creationId xmlns:p14="http://schemas.microsoft.com/office/powerpoint/2010/main" val="17182477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Narrow" panose="020B0606020202030204" pitchFamily="34" charset="0"/>
        <a:ea typeface="+mn-ea"/>
        <a:cs typeface="+mn-cs"/>
      </a:defRPr>
    </a:lvl1pPr>
    <a:lvl2pPr marL="457200" algn="l" rtl="0" fontAlgn="base">
      <a:spcBef>
        <a:spcPct val="30000"/>
      </a:spcBef>
      <a:spcAft>
        <a:spcPct val="0"/>
      </a:spcAft>
      <a:defRPr kumimoji="1" sz="1200" kern="1200">
        <a:solidFill>
          <a:schemeClr val="tx1"/>
        </a:solidFill>
        <a:latin typeface="Arial Narrow" panose="020B0606020202030204" pitchFamily="34" charset="0"/>
        <a:ea typeface="+mn-ea"/>
        <a:cs typeface="+mn-cs"/>
      </a:defRPr>
    </a:lvl2pPr>
    <a:lvl3pPr marL="914400" algn="l" rtl="0" fontAlgn="base">
      <a:spcBef>
        <a:spcPct val="30000"/>
      </a:spcBef>
      <a:spcAft>
        <a:spcPct val="0"/>
      </a:spcAft>
      <a:defRPr kumimoji="1" sz="1200" kern="1200">
        <a:solidFill>
          <a:schemeClr val="tx1"/>
        </a:solidFill>
        <a:latin typeface="Arial Narrow" panose="020B0606020202030204" pitchFamily="34" charset="0"/>
        <a:ea typeface="+mn-ea"/>
        <a:cs typeface="+mn-cs"/>
      </a:defRPr>
    </a:lvl3pPr>
    <a:lvl4pPr marL="1371600" algn="l" rtl="0" fontAlgn="base">
      <a:spcBef>
        <a:spcPct val="30000"/>
      </a:spcBef>
      <a:spcAft>
        <a:spcPct val="0"/>
      </a:spcAft>
      <a:defRPr kumimoji="1" sz="1200" kern="1200">
        <a:solidFill>
          <a:schemeClr val="tx1"/>
        </a:solidFill>
        <a:latin typeface="Arial Narrow" panose="020B0606020202030204" pitchFamily="34" charset="0"/>
        <a:ea typeface="+mn-ea"/>
        <a:cs typeface="+mn-cs"/>
      </a:defRPr>
    </a:lvl4pPr>
    <a:lvl5pPr marL="1828800" algn="l" rtl="0" fontAlgn="base">
      <a:spcBef>
        <a:spcPct val="30000"/>
      </a:spcBef>
      <a:spcAft>
        <a:spcPct val="0"/>
      </a:spcAft>
      <a:defRPr kumimoji="1" sz="1200" kern="1200">
        <a:solidFill>
          <a:schemeClr val="tx1"/>
        </a:solidFill>
        <a:latin typeface="Arial Narrow" panose="020B0606020202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ABA31A2E-3B41-4D2C-9761-64D390D45CB3}" type="slidenum">
              <a:rPr lang="en-GB" altLang="en-US"/>
              <a:pPr/>
              <a:t>‹#›</a:t>
            </a:fld>
            <a:endParaRPr lang="en-GB" altLang="en-US"/>
          </a:p>
        </p:txBody>
      </p:sp>
    </p:spTree>
    <p:extLst>
      <p:ext uri="{BB962C8B-B14F-4D97-AF65-F5344CB8AC3E}">
        <p14:creationId xmlns:p14="http://schemas.microsoft.com/office/powerpoint/2010/main" val="27833821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DBDA91D1-A8FC-4439-B11B-5627346259A2}" type="slidenum">
              <a:rPr lang="en-GB" altLang="en-US"/>
              <a:pPr/>
              <a:t>‹#›</a:t>
            </a:fld>
            <a:endParaRPr lang="en-GB" altLang="en-US"/>
          </a:p>
        </p:txBody>
      </p:sp>
    </p:spTree>
    <p:extLst>
      <p:ext uri="{BB962C8B-B14F-4D97-AF65-F5344CB8AC3E}">
        <p14:creationId xmlns:p14="http://schemas.microsoft.com/office/powerpoint/2010/main" val="18857615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6613"/>
            <a:ext cx="2057400" cy="528955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836613"/>
            <a:ext cx="6019800" cy="5289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853AA0B8-C6B7-470C-A4A8-86B321CD2CC0}" type="slidenum">
              <a:rPr lang="en-GB" altLang="en-US"/>
              <a:pPr/>
              <a:t>‹#›</a:t>
            </a:fld>
            <a:endParaRPr lang="en-GB" altLang="en-US"/>
          </a:p>
        </p:txBody>
      </p:sp>
    </p:spTree>
    <p:extLst>
      <p:ext uri="{BB962C8B-B14F-4D97-AF65-F5344CB8AC3E}">
        <p14:creationId xmlns:p14="http://schemas.microsoft.com/office/powerpoint/2010/main" val="2215051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FC4EF2F-B051-483B-9B7C-B4597FA0FCD7}" type="datetimeFigureOut">
              <a:rPr lang="en-GB" smtClean="0"/>
              <a:t>18/02/2022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307F5F-BB31-4D99-BA29-34A665EA8C15}" type="slidenum">
              <a:rPr lang="en-GB" smtClean="0"/>
              <a:t>‹#›</a:t>
            </a:fld>
            <a:endParaRPr lang="en-GB"/>
          </a:p>
        </p:txBody>
      </p:sp>
    </p:spTree>
    <p:extLst>
      <p:ext uri="{BB962C8B-B14F-4D97-AF65-F5344CB8AC3E}">
        <p14:creationId xmlns:p14="http://schemas.microsoft.com/office/powerpoint/2010/main" val="42817510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A72515F8-AD09-4E40-8F6B-2AE18404DEE8}" type="slidenum">
              <a:rPr lang="en-GB" altLang="en-US"/>
              <a:pPr/>
              <a:t>‹#›</a:t>
            </a:fld>
            <a:endParaRPr lang="en-GB" altLang="en-US"/>
          </a:p>
        </p:txBody>
      </p:sp>
    </p:spTree>
    <p:extLst>
      <p:ext uri="{BB962C8B-B14F-4D97-AF65-F5344CB8AC3E}">
        <p14:creationId xmlns:p14="http://schemas.microsoft.com/office/powerpoint/2010/main" val="18286582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4864"/>
            <a:ext cx="8229600" cy="3921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 7"/>
          <p:cNvSpPr>
            <a:spLocks noGrp="1"/>
          </p:cNvSpPr>
          <p:nvPr>
            <p:ph type="title" hasCustomPrompt="1"/>
          </p:nvPr>
        </p:nvSpPr>
        <p:spPr/>
        <p:txBody>
          <a:bodyPr/>
          <a:lstStyle>
            <a:lvl1pPr>
              <a:defRPr/>
            </a:lvl1pPr>
          </a:lstStyle>
          <a:p>
            <a:r>
              <a:rPr lang="en-US" dirty="0"/>
              <a:t>Click to edit Master title style LO</a:t>
            </a:r>
            <a:endParaRPr lang="en-GB" dirty="0"/>
          </a:p>
        </p:txBody>
      </p:sp>
      <p:sp>
        <p:nvSpPr>
          <p:cNvPr id="4" name="Text Placeholder 3"/>
          <p:cNvSpPr>
            <a:spLocks noGrp="1"/>
          </p:cNvSpPr>
          <p:nvPr>
            <p:ph type="body" sz="quarter" idx="11"/>
          </p:nvPr>
        </p:nvSpPr>
        <p:spPr>
          <a:xfrm>
            <a:off x="467544" y="1484784"/>
            <a:ext cx="8208143" cy="576262"/>
          </a:xfrm>
        </p:spPr>
        <p:txBody>
          <a:bodyPr>
            <a:normAutofit/>
          </a:bodyPr>
          <a:lstStyle>
            <a:lvl1pPr>
              <a:defRPr sz="2400" b="1">
                <a:solidFill>
                  <a:schemeClr val="accent3">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3725901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FF4D9652-756C-459E-ACB6-1A720F2FB39E}" type="slidenum">
              <a:rPr lang="en-GB" altLang="en-US"/>
              <a:pPr/>
              <a:t>‹#›</a:t>
            </a:fld>
            <a:endParaRPr lang="en-GB" altLang="en-US"/>
          </a:p>
        </p:txBody>
      </p:sp>
    </p:spTree>
    <p:extLst>
      <p:ext uri="{BB962C8B-B14F-4D97-AF65-F5344CB8AC3E}">
        <p14:creationId xmlns:p14="http://schemas.microsoft.com/office/powerpoint/2010/main" val="4136397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4EAD250E-1FBB-488F-98FA-E1FA3ABBEC66}" type="slidenum">
              <a:rPr lang="en-GB" altLang="en-US"/>
              <a:pPr/>
              <a:t>‹#›</a:t>
            </a:fld>
            <a:endParaRPr lang="en-GB" altLang="en-US"/>
          </a:p>
        </p:txBody>
      </p:sp>
    </p:spTree>
    <p:extLst>
      <p:ext uri="{BB962C8B-B14F-4D97-AF65-F5344CB8AC3E}">
        <p14:creationId xmlns:p14="http://schemas.microsoft.com/office/powerpoint/2010/main" val="35392444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7AA3D4AD-D15E-4FBB-BDAE-BCAC4EA02F7A}" type="slidenum">
              <a:rPr lang="en-GB" altLang="en-US"/>
              <a:pPr/>
              <a:t>‹#›</a:t>
            </a:fld>
            <a:endParaRPr lang="en-GB" altLang="en-US"/>
          </a:p>
        </p:txBody>
      </p:sp>
    </p:spTree>
    <p:extLst>
      <p:ext uri="{BB962C8B-B14F-4D97-AF65-F5344CB8AC3E}">
        <p14:creationId xmlns:p14="http://schemas.microsoft.com/office/powerpoint/2010/main" val="39202565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
        <p:nvSpPr>
          <p:cNvPr id="9" name="Slide Number Placeholder 8"/>
          <p:cNvSpPr>
            <a:spLocks noGrp="1"/>
          </p:cNvSpPr>
          <p:nvPr>
            <p:ph type="sldNum" sz="quarter" idx="12"/>
          </p:nvPr>
        </p:nvSpPr>
        <p:spPr/>
        <p:txBody>
          <a:bodyPr/>
          <a:lstStyle>
            <a:lvl1pPr>
              <a:defRPr/>
            </a:lvl1pPr>
          </a:lstStyle>
          <a:p>
            <a:fld id="{9E3BB865-F914-46FF-9894-FAB7D8A84ACD}" type="slidenum">
              <a:rPr lang="en-GB" altLang="en-US"/>
              <a:pPr/>
              <a:t>‹#›</a:t>
            </a:fld>
            <a:endParaRPr lang="en-GB" altLang="en-US"/>
          </a:p>
        </p:txBody>
      </p:sp>
    </p:spTree>
    <p:extLst>
      <p:ext uri="{BB962C8B-B14F-4D97-AF65-F5344CB8AC3E}">
        <p14:creationId xmlns:p14="http://schemas.microsoft.com/office/powerpoint/2010/main" val="2034729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E29FC72F-A945-4998-B1A8-7441FDC6F887}" type="slidenum">
              <a:rPr lang="en-GB" altLang="en-US"/>
              <a:pPr/>
              <a:t>‹#›</a:t>
            </a:fld>
            <a:endParaRPr lang="en-GB" altLang="en-US"/>
          </a:p>
        </p:txBody>
      </p:sp>
    </p:spTree>
    <p:extLst>
      <p:ext uri="{BB962C8B-B14F-4D97-AF65-F5344CB8AC3E}">
        <p14:creationId xmlns:p14="http://schemas.microsoft.com/office/powerpoint/2010/main" val="41519261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FF5425E3-9290-472F-9B62-B06482616365}" type="slidenum">
              <a:rPr lang="en-GB" altLang="en-US"/>
              <a:pPr/>
              <a:t>‹#›</a:t>
            </a:fld>
            <a:endParaRPr lang="en-GB" altLang="en-US"/>
          </a:p>
        </p:txBody>
      </p:sp>
    </p:spTree>
    <p:extLst>
      <p:ext uri="{BB962C8B-B14F-4D97-AF65-F5344CB8AC3E}">
        <p14:creationId xmlns:p14="http://schemas.microsoft.com/office/powerpoint/2010/main" val="12184388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ED261421-EF29-482E-8B08-206E7C1485F1}" type="slidenum">
              <a:rPr lang="en-GB" altLang="en-US"/>
              <a:pPr/>
              <a:t>‹#›</a:t>
            </a:fld>
            <a:endParaRPr lang="en-GB" altLang="en-US"/>
          </a:p>
        </p:txBody>
      </p:sp>
    </p:spTree>
    <p:extLst>
      <p:ext uri="{BB962C8B-B14F-4D97-AF65-F5344CB8AC3E}">
        <p14:creationId xmlns:p14="http://schemas.microsoft.com/office/powerpoint/2010/main" val="37363843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7C524527-B4E5-4296-A65B-CE6477A5FA5B}" type="slidenum">
              <a:rPr lang="en-GB" altLang="en-US"/>
              <a:pPr/>
              <a:t>‹#›</a:t>
            </a:fld>
            <a:endParaRPr lang="en-GB" altLang="en-US"/>
          </a:p>
        </p:txBody>
      </p:sp>
    </p:spTree>
    <p:extLst>
      <p:ext uri="{BB962C8B-B14F-4D97-AF65-F5344CB8AC3E}">
        <p14:creationId xmlns:p14="http://schemas.microsoft.com/office/powerpoint/2010/main" val="2828245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DDDDDD"/>
            </a:gs>
            <a:gs pos="100000">
              <a:schemeClr val="bg1"/>
            </a:gs>
          </a:gsLst>
          <a:lin ang="0" scaled="1"/>
        </a:gra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bwMode="auto">
          <a:xfrm>
            <a:off x="457200" y="836613"/>
            <a:ext cx="8229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3619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361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Narrow" panose="020B0606020202030204" pitchFamily="34" charset="0"/>
              </a:defRPr>
            </a:lvl1pPr>
          </a:lstStyle>
          <a:p>
            <a:endParaRPr lang="en-GB" altLang="en-US"/>
          </a:p>
        </p:txBody>
      </p:sp>
      <p:sp>
        <p:nvSpPr>
          <p:cNvPr id="1361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Narrow" panose="020B0606020202030204" pitchFamily="34" charset="0"/>
              </a:defRPr>
            </a:lvl1pPr>
          </a:lstStyle>
          <a:p>
            <a:endParaRPr lang="en-GB" altLang="en-US"/>
          </a:p>
        </p:txBody>
      </p:sp>
      <p:sp>
        <p:nvSpPr>
          <p:cNvPr id="1361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Narrow" panose="020B0606020202030204" pitchFamily="34" charset="0"/>
              </a:defRPr>
            </a:lvl1pPr>
          </a:lstStyle>
          <a:p>
            <a:fld id="{60F06DF8-55A8-4774-9B74-6B6349E03E4C}" type="slidenum">
              <a:rPr lang="en-GB" altLang="en-US"/>
              <a:pPr/>
              <a:t>‹#›</a:t>
            </a:fld>
            <a:endParaRPr lang="en-GB" altLang="en-US"/>
          </a:p>
        </p:txBody>
      </p:sp>
      <p:pic>
        <p:nvPicPr>
          <p:cNvPr id="136199" name="Picture 7" descr="iStock_000017924327Large_cloud image"/>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836613"/>
          </a:xfrm>
          <a:prstGeom prst="rect">
            <a:avLst/>
          </a:prstGeom>
          <a:noFill/>
          <a:extLst>
            <a:ext uri="{909E8E84-426E-40DD-AFC4-6F175D3DCCD1}">
              <a14:hiddenFill xmlns:a14="http://schemas.microsoft.com/office/drawing/2010/main">
                <a:solidFill>
                  <a:srgbClr val="FFFFFF"/>
                </a:solidFill>
              </a14:hiddenFill>
            </a:ext>
          </a:extLst>
        </p:spPr>
      </p:pic>
      <p:sp>
        <p:nvSpPr>
          <p:cNvPr id="136200" name="Text Box 8"/>
          <p:cNvSpPr txBox="1">
            <a:spLocks noChangeArrowheads="1"/>
          </p:cNvSpPr>
          <p:nvPr userDrawn="1"/>
        </p:nvSpPr>
        <p:spPr bwMode="auto">
          <a:xfrm>
            <a:off x="323850" y="115888"/>
            <a:ext cx="4752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b="1">
                <a:solidFill>
                  <a:srgbClr val="FF3300"/>
                </a:solidFill>
              </a:rPr>
              <a:t>Learning for everyone…</a:t>
            </a: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FC4EF2F-B051-483B-9B7C-B4597FA0FCD7}" type="datetimeFigureOut">
              <a:rPr lang="en-GB" smtClean="0"/>
              <a:t>18/02/2022</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6307F5F-BB31-4D99-BA29-34A665EA8C15}" type="slidenum">
              <a:rPr lang="en-GB" smtClean="0"/>
              <a:t>‹#›</a:t>
            </a:fld>
            <a:endParaRPr lang="en-GB"/>
          </a:p>
        </p:txBody>
      </p:sp>
    </p:spTree>
    <p:extLst>
      <p:ext uri="{BB962C8B-B14F-4D97-AF65-F5344CB8AC3E}">
        <p14:creationId xmlns:p14="http://schemas.microsoft.com/office/powerpoint/2010/main" val="2648248138"/>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67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990B6A8-0883-4F6E-9DB7-D57317A5D0C7}"/>
              </a:ext>
            </a:extLst>
          </p:cNvPr>
          <p:cNvSpPr>
            <a:spLocks noGrp="1"/>
          </p:cNvSpPr>
          <p:nvPr>
            <p:ph type="subTitle" idx="1"/>
          </p:nvPr>
        </p:nvSpPr>
        <p:spPr>
          <a:xfrm>
            <a:off x="3726322" y="3429000"/>
            <a:ext cx="4459652" cy="993135"/>
          </a:xfrm>
        </p:spPr>
        <p:txBody>
          <a:bodyPr anchor="b">
            <a:noAutofit/>
          </a:bodyPr>
          <a:lstStyle/>
          <a:p>
            <a:r>
              <a:rPr lang="en-GB" sz="3000" dirty="0">
                <a:solidFill>
                  <a:srgbClr val="000000"/>
                </a:solidFill>
              </a:rPr>
              <a:t>Managing Personal and Professional Development</a:t>
            </a:r>
          </a:p>
        </p:txBody>
      </p:sp>
      <p:pic>
        <p:nvPicPr>
          <p:cNvPr id="6" name="Picture 5" descr="A picture containing logo&#10;&#10;Description automatically generated">
            <a:extLst>
              <a:ext uri="{FF2B5EF4-FFF2-40B4-BE49-F238E27FC236}">
                <a16:creationId xmlns:a16="http://schemas.microsoft.com/office/drawing/2014/main" id="{20C70CE7-7C60-4CF7-91AF-DA1F049FF9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6322" y="1361990"/>
            <a:ext cx="2757299" cy="951267"/>
          </a:xfrm>
          <a:prstGeom prst="rect">
            <a:avLst/>
          </a:prstGeom>
        </p:spPr>
      </p:pic>
      <p:pic>
        <p:nvPicPr>
          <p:cNvPr id="15" name="Picture 14" descr="A picture containing outdoor, standing, holding, flying&#10;&#10;Description automatically generated">
            <a:extLst>
              <a:ext uri="{FF2B5EF4-FFF2-40B4-BE49-F238E27FC236}">
                <a16:creationId xmlns:a16="http://schemas.microsoft.com/office/drawing/2014/main" id="{2D042FA1-8FF6-40C1-8EB1-2228E52FC4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17897"/>
            <a:ext cx="2975686" cy="1986270"/>
          </a:xfrm>
          <a:prstGeom prst="rect">
            <a:avLst/>
          </a:prstGeom>
        </p:spPr>
      </p:pic>
    </p:spTree>
    <p:extLst>
      <p:ext uri="{BB962C8B-B14F-4D97-AF65-F5344CB8AC3E}">
        <p14:creationId xmlns:p14="http://schemas.microsoft.com/office/powerpoint/2010/main" val="26631203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28650" y="1628775"/>
            <a:ext cx="5689600" cy="711200"/>
          </a:xfrm>
        </p:spPr>
        <p:txBody>
          <a:bodyPr/>
          <a:lstStyle/>
          <a:p>
            <a:pPr algn="ctr"/>
            <a:r>
              <a:rPr lang="en-GB" altLang="en-US" sz="2400" dirty="0">
                <a:solidFill>
                  <a:schemeClr val="tx1"/>
                </a:solidFill>
                <a:latin typeface="Arial" panose="020B0604020202020204" pitchFamily="34" charset="0"/>
                <a:cs typeface="Arial" panose="020B0604020202020204" pitchFamily="34" charset="0"/>
              </a:rPr>
              <a:t>Feedback</a:t>
            </a:r>
            <a:endParaRPr lang="en-US" altLang="en-US" sz="2400" dirty="0">
              <a:solidFill>
                <a:schemeClr val="tx1"/>
              </a:solidFill>
              <a:latin typeface="Arial" panose="020B0604020202020204" pitchFamily="34" charset="0"/>
              <a:cs typeface="Arial" panose="020B0604020202020204" pitchFamily="34" charset="0"/>
            </a:endParaRPr>
          </a:p>
        </p:txBody>
      </p:sp>
      <p:sp>
        <p:nvSpPr>
          <p:cNvPr id="12291" name="Content Placeholder 2"/>
          <p:cNvSpPr>
            <a:spLocks noGrp="1"/>
          </p:cNvSpPr>
          <p:nvPr>
            <p:ph idx="1"/>
          </p:nvPr>
        </p:nvSpPr>
        <p:spPr>
          <a:xfrm>
            <a:off x="628650" y="2708920"/>
            <a:ext cx="7886700" cy="3619599"/>
          </a:xfrm>
        </p:spPr>
        <p:txBody>
          <a:bodyPr>
            <a:normAutofit lnSpcReduction="10000"/>
          </a:bodyPr>
          <a:lstStyle/>
          <a:p>
            <a:pPr marL="0" indent="0">
              <a:buFontTx/>
              <a:buNone/>
            </a:pPr>
            <a:r>
              <a:rPr lang="en-GB" altLang="en-US" sz="2400" dirty="0">
                <a:latin typeface="Arial" panose="020B0604020202020204" pitchFamily="34" charset="0"/>
                <a:cs typeface="Arial" panose="020B0604020202020204" pitchFamily="34" charset="0"/>
              </a:rPr>
              <a:t>Feedback is important to keep you informed as to how well you are doing and to help you improve.</a:t>
            </a:r>
          </a:p>
          <a:p>
            <a:pPr marL="0" indent="0">
              <a:buFontTx/>
              <a:buNone/>
            </a:pPr>
            <a:r>
              <a:rPr lang="en-GB" altLang="en-US" sz="2400" dirty="0">
                <a:latin typeface="Arial" panose="020B0604020202020204" pitchFamily="34" charset="0"/>
                <a:cs typeface="Arial" panose="020B0604020202020204" pitchFamily="34" charset="0"/>
              </a:rPr>
              <a:t>Feedback should be about performance, not personal.</a:t>
            </a:r>
          </a:p>
          <a:p>
            <a:pPr marL="0" indent="0">
              <a:buFontTx/>
              <a:buNone/>
            </a:pPr>
            <a:r>
              <a:rPr lang="en-GB" altLang="en-US" sz="2400" dirty="0">
                <a:latin typeface="Arial" panose="020B0604020202020204" pitchFamily="34" charset="0"/>
                <a:cs typeface="Arial" panose="020B0604020202020204" pitchFamily="34" charset="0"/>
              </a:rPr>
              <a:t>Ask the person giving feedback how you can improve.</a:t>
            </a:r>
          </a:p>
          <a:p>
            <a:pPr marL="0" indent="0">
              <a:buFontTx/>
              <a:buNone/>
            </a:pPr>
            <a:r>
              <a:rPr lang="en-GB" altLang="en-US" sz="2400" dirty="0">
                <a:latin typeface="Arial" panose="020B0604020202020204" pitchFamily="34" charset="0"/>
                <a:cs typeface="Arial" panose="020B0604020202020204" pitchFamily="34" charset="0"/>
              </a:rPr>
              <a:t>There is always room for improvement.</a:t>
            </a:r>
          </a:p>
          <a:p>
            <a:pPr marL="0" indent="0">
              <a:buFontTx/>
              <a:buNone/>
            </a:pPr>
            <a:endParaRPr lang="en-GB" altLang="en-US" sz="2400" dirty="0">
              <a:latin typeface="Arial" panose="020B0604020202020204" pitchFamily="34" charset="0"/>
              <a:cs typeface="Arial" panose="020B0604020202020204" pitchFamily="34" charset="0"/>
            </a:endParaRPr>
          </a:p>
          <a:p>
            <a:pPr marL="0" indent="0">
              <a:buFontTx/>
              <a:buNone/>
            </a:pPr>
            <a:r>
              <a:rPr lang="en-GB" altLang="en-US" sz="2400" dirty="0">
                <a:latin typeface="Arial" panose="020B0604020202020204" pitchFamily="34" charset="0"/>
                <a:cs typeface="Arial" panose="020B0604020202020204" pitchFamily="34" charset="0"/>
              </a:rPr>
              <a:t>Why should you always maintain a positive attitude when receiving feedback on your performance.</a:t>
            </a:r>
          </a:p>
          <a:p>
            <a:pPr marL="0" indent="0">
              <a:buFontTx/>
              <a:buNone/>
            </a:pPr>
            <a:r>
              <a:rPr lang="en-GB" altLang="en-US" sz="2400" dirty="0">
                <a:latin typeface="Comic Sans MS" panose="030F0702030302020204" pitchFamily="66" charset="0"/>
              </a:rPr>
              <a:t>                                                                           </a:t>
            </a:r>
            <a:endParaRPr lang="en-US" altLang="en-US" sz="2400" dirty="0">
              <a:solidFill>
                <a:srgbClr val="FF0000"/>
              </a:solidFill>
              <a:latin typeface="Comic Sans MS" panose="030F0702030302020204" pitchFamily="66" charset="0"/>
            </a:endParaRPr>
          </a:p>
        </p:txBody>
      </p:sp>
      <p:pic>
        <p:nvPicPr>
          <p:cNvPr id="1229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69678" y="765175"/>
            <a:ext cx="1976437"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picture containing logo&#10;&#10;Description automatically generated">
            <a:extLst>
              <a:ext uri="{FF2B5EF4-FFF2-40B4-BE49-F238E27FC236}">
                <a16:creationId xmlns:a16="http://schemas.microsoft.com/office/drawing/2014/main" id="{7A01E54F-8831-4CAF-9E32-49BCE73E4E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93602"/>
            <a:ext cx="2757299" cy="95126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28650" y="365126"/>
            <a:ext cx="4159374" cy="1325563"/>
          </a:xfrm>
        </p:spPr>
        <p:txBody>
          <a:bodyPr/>
          <a:lstStyle/>
          <a:p>
            <a:r>
              <a:rPr lang="en-GB" altLang="en-US" sz="2400" dirty="0">
                <a:solidFill>
                  <a:schemeClr val="tx1"/>
                </a:solidFill>
                <a:latin typeface="Arial" panose="020B0604020202020204" pitchFamily="34" charset="0"/>
                <a:cs typeface="Arial" panose="020B0604020202020204" pitchFamily="34" charset="0"/>
              </a:rPr>
              <a:t>End of the session- Impact</a:t>
            </a:r>
          </a:p>
        </p:txBody>
      </p:sp>
      <p:sp>
        <p:nvSpPr>
          <p:cNvPr id="13315" name="Content Placeholder 2"/>
          <p:cNvSpPr>
            <a:spLocks noGrp="1"/>
          </p:cNvSpPr>
          <p:nvPr>
            <p:ph idx="1"/>
          </p:nvPr>
        </p:nvSpPr>
        <p:spPr/>
        <p:txBody>
          <a:bodyPr/>
          <a:lstStyle/>
          <a:p>
            <a:pPr marL="0" indent="0" algn="ctr">
              <a:buFontTx/>
              <a:buNone/>
            </a:pPr>
            <a:r>
              <a:rPr lang="en-GB" altLang="en-US" sz="2400" dirty="0">
                <a:latin typeface="Arial" panose="020B0604020202020204" pitchFamily="34" charset="0"/>
                <a:cs typeface="Arial" panose="020B0604020202020204" pitchFamily="34" charset="0"/>
              </a:rPr>
              <a:t>What have you learnt?</a:t>
            </a:r>
          </a:p>
          <a:p>
            <a:pPr marL="0" indent="0">
              <a:buFontTx/>
              <a:buNone/>
            </a:pPr>
            <a:r>
              <a:rPr lang="en-GB" altLang="en-US" sz="2400" dirty="0">
                <a:latin typeface="Arial" panose="020B0604020202020204" pitchFamily="34" charset="0"/>
                <a:cs typeface="Arial" panose="020B0604020202020204" pitchFamily="34" charset="0"/>
              </a:rPr>
              <a:t>What sources of information can you use to develop professionally? </a:t>
            </a:r>
          </a:p>
          <a:p>
            <a:pPr marL="0" indent="0">
              <a:buFontTx/>
              <a:buNone/>
            </a:pPr>
            <a:r>
              <a:rPr lang="en-GB" altLang="en-US" sz="2400" dirty="0">
                <a:latin typeface="Arial" panose="020B0604020202020204" pitchFamily="34" charset="0"/>
                <a:cs typeface="Arial" panose="020B0604020202020204" pitchFamily="34" charset="0"/>
              </a:rPr>
              <a:t>Name some development actions. </a:t>
            </a:r>
          </a:p>
          <a:p>
            <a:pPr marL="0" indent="0">
              <a:buFontTx/>
              <a:buNone/>
            </a:pPr>
            <a:r>
              <a:rPr lang="en-GB" altLang="en-US" sz="2400" dirty="0">
                <a:latin typeface="Arial" panose="020B0604020202020204" pitchFamily="34" charset="0"/>
                <a:cs typeface="Arial" panose="020B0604020202020204" pitchFamily="34" charset="0"/>
              </a:rPr>
              <a:t>What does SMART mean?</a:t>
            </a:r>
          </a:p>
          <a:p>
            <a:pPr marL="0" indent="0">
              <a:buFontTx/>
              <a:buNone/>
            </a:pPr>
            <a:endParaRPr lang="en-GB" altLang="en-US" dirty="0"/>
          </a:p>
          <a:p>
            <a:pPr marL="0" indent="0">
              <a:buFontTx/>
              <a:buNone/>
            </a:pPr>
            <a:endParaRPr lang="en-GB" altLang="en-US" dirty="0"/>
          </a:p>
        </p:txBody>
      </p:sp>
      <p:pic>
        <p:nvPicPr>
          <p:cNvPr id="1331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25344" y="4435352"/>
            <a:ext cx="3293312" cy="1883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picture containing logo&#10;&#10;Description automatically generated">
            <a:extLst>
              <a:ext uri="{FF2B5EF4-FFF2-40B4-BE49-F238E27FC236}">
                <a16:creationId xmlns:a16="http://schemas.microsoft.com/office/drawing/2014/main" id="{2E2E422F-E3DF-4DA3-A75F-2D47373AFB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8051" y="365126"/>
            <a:ext cx="2757299" cy="95126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4213" y="1125538"/>
            <a:ext cx="8034337" cy="1008062"/>
          </a:xfrm>
        </p:spPr>
        <p:txBody>
          <a:bodyPr anchor="ctr"/>
          <a:lstStyle/>
          <a:p>
            <a:pPr eaLnBrk="1" hangingPunct="1"/>
            <a:r>
              <a:rPr lang="en-GB" altLang="en-US" sz="2800">
                <a:solidFill>
                  <a:schemeClr val="tx1"/>
                </a:solidFill>
                <a:latin typeface="Arial" panose="020B0604020202020204" pitchFamily="34" charset="0"/>
                <a:cs typeface="Arial" panose="020B0604020202020204" pitchFamily="34" charset="0"/>
              </a:rPr>
              <a:t>Manage Personal and Professional Development</a:t>
            </a:r>
            <a:br>
              <a:rPr lang="en-GB" altLang="en-US" sz="2400" b="1">
                <a:solidFill>
                  <a:schemeClr val="tx1"/>
                </a:solidFill>
                <a:latin typeface="Arial" panose="020B0604020202020204" pitchFamily="34" charset="0"/>
                <a:cs typeface="Arial" panose="020B0604020202020204" pitchFamily="34" charset="0"/>
              </a:rPr>
            </a:br>
            <a:endParaRPr lang="en-GB" altLang="en-US" sz="2400" b="1">
              <a:solidFill>
                <a:schemeClr val="tx1"/>
              </a:solidFill>
              <a:latin typeface="Arial" panose="020B0604020202020204" pitchFamily="34" charset="0"/>
              <a:cs typeface="Arial" panose="020B0604020202020204" pitchFamily="34" charset="0"/>
            </a:endParaRPr>
          </a:p>
        </p:txBody>
      </p:sp>
      <p:sp>
        <p:nvSpPr>
          <p:cNvPr id="4099" name="Rectangle 1"/>
          <p:cNvSpPr>
            <a:spLocks noChangeArrowheads="1"/>
          </p:cNvSpPr>
          <p:nvPr/>
        </p:nvSpPr>
        <p:spPr bwMode="auto">
          <a:xfrm>
            <a:off x="3635375" y="2781300"/>
            <a:ext cx="1873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3200">
                <a:solidFill>
                  <a:schemeClr val="tx1"/>
                </a:solidFill>
                <a:latin typeface="Arial Narrow" panose="020B0606020202030204" pitchFamily="34" charset="0"/>
              </a:defRPr>
            </a:lvl1pPr>
            <a:lvl2pPr marL="742950" indent="-285750">
              <a:spcBef>
                <a:spcPct val="20000"/>
              </a:spcBef>
              <a:buChar char="–"/>
              <a:defRPr sz="2800">
                <a:solidFill>
                  <a:schemeClr val="tx1"/>
                </a:solidFill>
                <a:latin typeface="Arial Narrow" panose="020B0606020202030204" pitchFamily="34" charset="0"/>
              </a:defRPr>
            </a:lvl2pPr>
            <a:lvl3pPr marL="1143000" indent="-228600">
              <a:spcBef>
                <a:spcPct val="20000"/>
              </a:spcBef>
              <a:buChar char="•"/>
              <a:defRPr sz="24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100" name="AutoShape 6" descr="data:image/jpeg;base64,/9j/4AAQSkZJRgABAQAAAQABAAD/2wCEAAkGBxQTEhUUEhQUFhUXFxcVGRcUFBgVFBcZGBUWFxcXFRQYHCggGBwlHBUUIjEhJSkrLi4uFx8zODMsNygtLisBCgoKDg0OGxAQGywcHx8sLCwsLCwsLCwsLCwsLCwsLCwsLCwsLCwsLCwsLCwsLCwsLCwsLCwsLCwsLCwsLCwsLP/AABEIAJ8A8AMBEQACEQEDEQH/xAAcAAEAAgMBAQEAAAAAAAAAAAAABQYDBAcCAQj/xAA6EAABAwIEAwUGBQQBBQAAAAABAAIDBBEFEiExBkFRByJhcYETQpGhscEjMlJy8BRi0eEzJDSCkvH/xAAbAQEAAgMBAQAAAAAAAAAAAAAAAwQBAgUGB//EACsRAAICAgICAgEDBAMBAAAAAAABAgMEERIhBTETQSIGMlEUMzRhI0JxFf/aAAwDAQACEQMRAD8A7igCAIAgCAIAgCAIAgCAIAgCAIAgCAIAgCAIAgCAIAgCAIAgCAIAgCAIAgCAIAgCAIAgCAIAgCAIAgCAIAgCAIAgCAIAgCAIAgCAIAgCAIAgCAIAgCAIAgCALGwFkBAEAQBAEAQBAEAQBAEAQBAEAQBAEAQBAEAQBAEAQEVXY/DE/I494b2G1+qljU5LZbqwrbY8oro3aOsZK3Mw3H081HJaILKpVvUkYa/FGRC5Kr2XqIhU5EDPxO4gloAA5lU55T1st14vJ6IuLieQnV9h5Kn/AF732dGfitIl48fIGpB81fhkNo5c6NPRCT9ojmSZTFcdQdFv87H9MSNJxsHuDbAeB0J8lj+pYeMT9NjcbjY93z2UsMhMhlS0SYN1YT2Qn1ZBGcQ4p/TQuktc6ADxO11BkW/HByLOJj/PaoFOw7iqa4c52YX1B2t4LhQ8hYrO30d7I8XUo6XR0JjrgFeii9rZ5lrT0elsYCAIAgCAIAgCAIAgCAIAgCAID44oEcUxLEs9S9993E+Y5fJW62e8xKOFCiT3DuMFrZbGwNh8L/5XPy7dPSOP5Slckepne1Ny7Rcx9nOXRF47VhrQ0FVr5/SO14vH5PmyJp6vlz2VJx2ztWxSWyche22XdXotpaPK2rlNsicRiLrkDQBSKRqka76V08DbEtc0/mG4IRS0w0WfhnEczMk1szdD/lbbIZRLnhtblFr3HJWK7muirZXsmad9xdXa3srSWmV3tF/7J37m/VQZ39pnR8T/AJMTmuFTn8p5rzMl+Wz2GTBOOztdI67Gn+0fReuq/Yj5/Z+5mZSGhqYpXtgidI/Zo5bnoAspEtNTtmoR+ytU/HAc4Ax2b1Drkellv8e/R1Z+GnGO9lujeCARsdVG1o4zWno9IYCAIAgCAIAgCA+XQxtH1DIQEbxFVeyppX9Gm3mdAtorbLGLXztjE4OWk2WZPR9BgtIkaevyMEQF3O1XMyFuR5/yb3YTM0ZawXfY21tv5BVJy4rZSoqdk9Igah+Y+GwXPcm3s9ZTUq4pIkeHMKMr3EbNtr4nZTUw5MpeSyOEOP2yfkoGRjU6qxLSPPrbIyaray5P5QP5ZaLtlmnGlbLSIaDFWi+7Wk8zffwUvx7LmZgfBS7G/Rt0eTMC12p+B8Fhxejx1XmYTt4NaLVQOdl56FarZ1npk7huKOGnyVqm1rogsrTMvHXeopD5H5hT5b3SzfxnWVE5VQyAEac97rzcz21kW0ztGAzZ6eM/2gfDReoxJ8qkzwGVDhdJEgrJXKd2nVuSmazm94HoNT9k+jseFq537/g55gUpdI1pF7m1lNXI9Xl6jW2dwgjytA6ABRN7Z8+m9ybMiwahAEAQBAEAQGCulLY3ubqWsc4eYBIW0VtpGH6PzpQ8TzF4mEh9rfNcnyOvh4L1ccWqUOOjlPkpbO/8N4w2qp2TN94d4fpcNHD4rzF9Tqm4s6cJclsk1CblZ7RH2o3+bfqpKvZ0fFreQjjLHFYmuz3USYwuIB2c8hZczI/do855L+6ZMTkN7Dfc+uy5d8+9F/xlHGPNkUWlV0ddtJHSeGqD2MAafzO7zvM8l0qocYnks675bW/oYnRRgGSR1mjUkrLr2RU8pvjFHMsbxQSv7gysH5RzPifFFFL0evwsX4Yd+zXo8OkqczIhq1hefJutvM7KSPsqebtUcdx/k84XiZLch8wk4nxrIr4WckdAwPFw5gvuND9viq7ej1Xjsj5qu/aJiM2ffqtovsvyXRM48z2lDKB+gn4aq5Z+VLRHiS4ZMX/s5HFoV52R7v2jrnA02ant0cR9/uu/4yW6jxHlocb/AP0sS6Ryzj/aJiwmqMjT3Y7t06+99PkttHsvC4vxVc37Z97P8Oz1DTuG94/OylceMTbzF/Clr+Tr6gPFhAEAQBAEAQBAfCEB+YeN8FNHXyxD8ubPH+x5JA9NR6L1ODd8laf2UrY6ZZuzfjP+jeWSn8CQjN/Y79fkea18hhfNHnH2jWm3i9M7vHIHAOaQQRcEagg8wvMtaemX97Kp2mOtSD97VLR+463h/wDIOXxEdAt3Hs9okblCdfifQalcfM6k2cHNhyvSNds13Fx3JXAm9s7kK+MEkSGE04lmaLaDvO8h/tSUQ5SK2Zb8dT/2XeqrWRML3mzR/LBdZHm66Z2y1FHL+I+IX1L/ANMYPdb9z1K0cj12D4+GPHb7ZDtaXEAC5JsANyT0WEXrJqC2zr3COBClhsf+R1i8+PIDwCmS0jw+flPIs39fRzjjfBBS1V2j8OW8jfA37zfQkH1WDyHkaOL2vs9YRX5dRtsR1UM4nLxcqeNbtFlgxVxIG46+Cg00e4pthdDlEvmGO9pSyDq1w+RXSq7rZXl1av8A05PDILagHzXnZdM90otxXZ0Hs1qLiVnTK74gj7Lr+Jl00eZ87XqcZFh4oxL2FNI+9nWs39x0C7SRycKj5rlE4c4G9zqp4x0e/ilFaR0/swoMsT5T7xsPIb/P6LWyWzyfnL+VigvovChOEEAQBAEAQBAEAQFK7S+CRXxB8fdqYwch5PG5jd4HkeRV3DynRLv0yOcOSPz8zMxxa9rmkEtc1ws4Ebggr1VVkZx2ijOOjpvZv2g+wtT1JvD7j+cfg7q3byXL8j45S/5K/ZNTbrpl27RJ2S0jcjg7M9pGU3v8Fwanqej0fh0/m5fRzcUbmmxV34tnqZ5lUPbJOmYGscANXDKXE8j0Ft1Sv8b8qbTPH+V89XjZUdLZECIkm3I9V5jKxJ0S0+z0/jvL05cOW9Fq4dYyCEySOALtTc6gDkpMdJR2V8yUr7eMSo49jbqmS+oYNGt+58VO3s7mDhRoh37IeULVl9ta2dA4F4ayWnlHeI7jT7oPM+KkitHlvKZ/N/HD0Xli3OCyD43wX+qpnNH52fiM63A1HqNFrsp5dPyVtHKMPdfwI3B0t6LWR46+Li9FgoKwA+HMfcKJoseP8hPHnp+jp3Bjs0LubTt6hXcb9rPUytjPU4nKHtLXOadwSPgVwbY6k0fQMeSlWmi49nFTlqHgnRzNOl2m/wByr3in+bRxfPV8q01/JrdoGPCeURMN44zuDo53X02+K9LXEz4bC+KHySXbK3A5riG2Jde2nPoFLKcdaOvY3CLkduwmjEMTIx7oA9eaqSe2eAyLXbY5P7NxYITlfaHx7Z/9PTPsAfxJGnW/6WkfMrpY2N1ymdHEx1vcic7M8WkmbI15LmtykEm5BN9L+iizIRi1oZ1cItOJeFSOcEAQBAEAQBAcn7V+AXzSf1dNlzEWlYdASPyvB+R9Feo8n/S1vl2kRujm+jTwHs6py28pe5wGveyt9ANfmvL5X6ryrJNQ6RahhRivyLfK2MtDHAEDYaaeS4cPJ389uR0Fyrj+HRSqvIx1rXt1v63X0HxuZ89Z4LyWVku785GF+Ja8vIbK9+XI5s9zW29iOZhOw+CxOuMupLZtXfdV3CWjJX0rZGkc+RuqtuDVKOorTOz4v9QZOPkKU5bRTJWlpIdoQvN2VuEuLPt2LlwyKlbB9MtfBuAh7hLOO6NWtPvHqR0WInM8ln6jwgdHZItzzT7MgqgFjka8DMycHmsbTNXFo5x2iYIIn/1MY7rzZ9vdd1Pgfqi7PP8Ak8Lb5xKnBVaanb+brDicGVPekWPAOLZqdtm3DXHVu9vHXYreLcekek8R4zLsmkl+Jr1eMsc7N7Lpu7e3puqllClLZ9Lx8GddfHZ4lxjvXYzKzpfVS4sFVPmTxxHx1J7ZpSTgnu315cwuusuL6RuqWkW3s5wkyVWZw7sYz68ydB91N/s4fm8j46eK+zq9XVMjaXPcGtHMmy1S2eOhBzekch457THvzQ0vcZq0ye8f29F08bEWuUjoQxVDuXs5zhlBJUStjiaXOcbAD6lXbLFGOyZvj2z9J8K4E2jp2xN1O7nfqdbUrhW2OctnMusdktsmFGRBAEAQBAEAQGpirbwyX/Sfoq2Wt1SN6/3IozKw7a3/AJuvBSitnYUUe55LjRpJWiGyB4gpCWGQNsRueRHRek8F5B1WqDfTOB5jBrnB2L2iqvvuXX66L6DvfaPHeuj22pFt/wDSxLY4fyZW1g6pyI3Uz4XsD/aOjzkC56AdSFw/JxjKW0e9/TmXfCh1yfRa8Nq81jyOoXI9Hdl2WmmjBattlaW0yu8Q4qyA3ebdFHpt6RNHWtsw4JxVE82adel9VtxcfZq+MvTLVaOojcxwBa4WIPMLKeytbX1pnHMewc0lQ6M3Ld2E9Dt6/wCFvvoz4jwkLbuU10jUL1G2fQ6qoVx1FaMcjlqSM8tlIWTXZlbMsp6M+yXwziaopczoiCSLd4X59Oa6OHbzsUZ+jkeVwoW1ba9ETjvFtTVOHt3k22aO60f+IXpIUQh6PLwUa/SNHDcJmq5BHAwvcemw8SeQ8UnaoR7MWyS7Z3bs/wCBmUDS95D53DV3Jo/Sz7nmuVde7Ovo5t1zn0vRclXK4QBAEAQBAEAQGhjb7Qv8rfEqnn/2JElX7kVaFtxsLrwE32dHZimld4IkiRI1Xw3G58bDT/alhNxe0aThGS0ytY9hrG2cxoF73Gve6EL2Pg/K2Tl8c+zy/l/HwrXOHRpU1G03vbbkvZbPKysZklwVpFwPmtZftbM13PkkWKPBGt0A5AHxsvJXWNyZ9RxK4xqWjaZRhtgNLKsy3sm6RtmrYgn7ILiPh5tTYm9wtoNoz01pkbgXCbIS4gb6a8vJSObktM0Vai9otWFYeYtMxd5qFRaYsnsrPatRt9lHL7zXZfMH/wCLdnV8LY1Y4nNQ4laHq02fCSgbZ4KyaM+tchlMzB+izGTi9ozJKS0zZwTh81VQyIEjM4DMOTd3Ehd+vynNJa7PL+QwFRF2b6O+8M8MwULCyBpubZnON3uttc/ZRWWOb2zylljm+yaUZGFkBAEAQBAEAQBARGP1IDCzmRr4Ln59i+JosUQ29lXjksvCzXZf0fZdTf6LC6Mp6R8bTgnQkc7XssoxsiuIR3Gjne69L+nElc2zz36hf/EkiDgbqvoDezxDN6WXKNN7KpmZHxQ6MVrvZLQYq32TSTdwFjfe68tJ77Pp3iL1fQv5Rq1WKMZZzngX6lR+ztxrJiixhpFza3XktlMgnSzfZWtLc7SC3wN1nZC63vRkZGHatUi7MNtezbhbZbEUmUXtSmBEUd9bl1vSy1kd7wVT5ORQRFotD1JrvasGNGIrJG0eQsmD0EMovfZeP+rZ5O+isY37jief/wAY7UugeECAIAgCAIAgCAIDXrakMbfnyUdk+KN4Q5MqOJTk3O5XKyE7ItHRril0Q8c4vrsvLW0uD0ydo3oJwBpr9fgq8osjcTJPILBwSK+jESqYzV/ikHYaL6H4HEiqFNHiPNWyne4/wahrGi1l3ZzVcds4fxuT0eTWZ+drDkuBlZDkWo0/R6hqzs4AjwXPb2X8HOnhz3H0S1NhkE/QkcjuPRFE9rieZrvXT0yap8CYBl3BFiE+MuvIZ9jwFsMbmx3DTy5I4Gfn5Mx4BVkXaTsbLEHo3ugmtlkMthfmpXJIo67OYcfTAzN5uAOY+ew+q0bTPWeFg1Bsr0LM1/JEtnZk9dnkw62IWdDezUnZqbbLUw0axWTQ9MWGZidI7JqQOnL/ANDD8SbD7q1irs87+o7NVKP8s66r54sIAgCAIAgCAIDFUTBouVrKSijaMW2V+snLjcqjOXJlyEeJE1QvsoWToi5qcXvsfDY+irW0Rn7JFIwFh5H4f4VGzAX/AFNvYFS5viqzwJfRhwIHiakmL8wilyuAIOQn6Bez8NaqcfhPo8p5HBlO7lFbIKShqHfkjeSOrSPqrGbfCUemVKvHWcv2n2Rk0X/JG5o62uD6jRcR6ZjIwbY+0bdLPf8A0tWjlSg4vRIwzW2uHdRyWnaJozUPXst1JikzYmvkYC0j817XHU9FpHKi5cPs9n4y12V/8hJYfjkM4LWuGbmAblTTmorcujoOtx7Rq4fhBa9zydCbgDl5rk3eRjH9nZNK7cdEuWaXGvh1XPllWT7bIU+ymcc4NdhmboWjUdRpr5hXcLJ74M7visxxl8b+zn0cq7B6bZnbUnn0WdmNI8TEWFuYWAv9mk8IaMQsudFlmqkkdg7KsOdE173C2cAAHewvr81ZxnpnkPP3qySivo6Ir55oIAgCAIAgCAxzShoJK1lLSMpbeiAqqkvNyqU58mW4Q0jSletGSpGtIVqbo0JlozdGoeqjbJETvC+C+0d7WQdwHQH3j/hWcank+TK2Tfx/FE9xHSZo8wGrforV8Nx6KuPPUuymOXKbZ10ka2LsvFbqsoyoxk+zkxq3wzvjfte4/nMK7wUo7OH5DxMbJNwXZNQYkdr259b+qhlHo8vbgyhLUkWOq4jL4ms2aGZHDk7+BUY4qjNyLf8AUzgkl9Gbs79hACxn5nHdxu4jz6BVfI/JY/8AR28LPVi4v2dIYQNtlwZfi9HRfZ9bqcrQSf58FYox7LnqKMOSj2zzW8OunidHI/KHad0Am3mV6LD8O4PlNmK874pqUV6KdP2Rn3Kn/wB2fcFdZ4q+mdeH6kl/2iReM9nEtPH7R0rXC4Bs0gqG2jgtlir9QKyWuOiAZgTj74+Cr7Ln/wBVfwSlHwo0kZySPDf/AEsciGzyj10WDDuHYWG7W6+JusbbKNmfZL2XPBo8jWi97eny5KxT0zkZMubbLAukjnBZAQBAEAQBAQOK1eZ1hsFTtnt6LdUNLZGvkUJNo1pHobIxPKwzZGMtUbNzNheF+1kt7o1cfBYpq5yNLbeES8wxBoDWiwGgC60YpLSOW229s+yMuCDzFllraCens57Xw5Hub0K41seMtHaqlyjs1agXAWhJsp3F2CBxztHetp4qzCRYrXNFYbVttlka5pHgpNbIcjDqtWprs9QzGQiNmY3522Wrh9nDn4P8umdHwHDckbbMLXWAvY7edrFcHIjdKetFrFxYUe12WumY4gZjYbW5nzWtPi3J7mTyaRZsOpQxviV6bFxYUx6RzrbOTNxXCIIDQx2EPgkB/ST8NVFctwZJS9TRyiSItOi5R2U+iQoXFa6NWyYpFskasnqM6KWJXmTdM+7V0a5bRRmtMyqQ0CAIAgCA1sQnyRud4LSx6RvBbZUxKqG9l/RjfIgMD3IzZHm61bNkZGhRs2JmgifGAW6E6nx6BWKtwRVslGT0zzUYrLfTQreVsjVUxMsWKvLTci9ln5no0dS2c8GLu9u9sh1LjqVRse3s6tcEo9E3DqFojDMFbShwsVMjeuziyKOEX3a13mFvst/1EX7NvDMIAOrWjyCzs0tyFrotkTQG+C1ObJ7ZIYLECcx2GysURW9sq3yetInQ8dVc2ipoxCqaXZQRcbrEmappvR6zarTkzfRrYw78F/7StbJfizepfkjm87Llc06hkpwmgSVKsmGTVI5ZRFNE3QO3V6hlK1dm2rJCEAQBAEBBcTz2DW9bn4Kve+tFiiPeyuB6plvR8Mi2GjxmusMye2haM2Ru4fT53Actz5JBcma2S0ixTju6K010U17K9U1YcbEd7ryCjaLqraWzVJcwkXu3cFRtNGGkVfibCSfxmDUb2UckT0266Z6wPE9AHfFRJ6ZNZD7RaGta8KwtMr9nj+j6LbQ2bMFKBqVg1bMFVUlx9nHqT05LTbb0jGkltllw6HIwN8FchHSKNj2zBjVYIoy5b+2Qzkox2QvDhf7UOd7zbqSTSWilRtz2W8PstC/o1MVkvE8eBUdj6N61+RRZWqizoo8RhZBIUxQExTOWSKRNYad1cxyncb6tkAQBAEAQFV4sPfZ+37qnkey3j+iEzKAsnwlAGtWGZNiNijZksOCwANLuZVmmPWyrdLvRsumaHBnN17eilZGlvsr+N0GWKR23O43stGi9RZtpGqKtr6Znsx0vdaT/AGms4tT7MlIARlcFpHsjl12VnF8H9jJmb+R3LoorYaLdN3JaZkp53s2OnQrSL0byRux4k7opObI9GeOeSU5W6eqx3J6D1FbLThWFthbfdx3KuV1KKKFlrkzbpXZnHwUi7IpdIp3FVWZq6GlH5dS/x8FLrS2ULZ8pcC3U9Gxhu0WsLDyUTZahWo+jKXISERjtSdGDbcqvbL6LNMd9lbkCrlk8sQyb1OsmCUpyhoyewoaFXMZFO/2b6tlcIAgCAID/2Q=="/>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sz="3200">
                <a:solidFill>
                  <a:schemeClr val="tx1"/>
                </a:solidFill>
                <a:latin typeface="Arial Narrow" panose="020B0606020202030204" pitchFamily="34" charset="0"/>
              </a:defRPr>
            </a:lvl1pPr>
            <a:lvl2pPr marL="742950" indent="-285750">
              <a:spcBef>
                <a:spcPct val="20000"/>
              </a:spcBef>
              <a:buChar char="–"/>
              <a:defRPr sz="2800">
                <a:solidFill>
                  <a:schemeClr val="tx1"/>
                </a:solidFill>
                <a:latin typeface="Arial Narrow" panose="020B0606020202030204" pitchFamily="34" charset="0"/>
              </a:defRPr>
            </a:lvl2pPr>
            <a:lvl3pPr marL="1143000" indent="-228600">
              <a:spcBef>
                <a:spcPct val="20000"/>
              </a:spcBef>
              <a:buChar char="•"/>
              <a:defRPr sz="24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a:spcBef>
                <a:spcPct val="0"/>
              </a:spcBef>
              <a:buFontTx/>
              <a:buNone/>
            </a:pPr>
            <a:endParaRPr lang="en-US" altLang="en-US" sz="2400">
              <a:latin typeface="Times New Roman" panose="02020603050405020304" pitchFamily="18" charset="0"/>
            </a:endParaRPr>
          </a:p>
        </p:txBody>
      </p:sp>
      <p:pic>
        <p:nvPicPr>
          <p:cNvPr id="410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00413" y="2492375"/>
            <a:ext cx="2541587"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icture containing logo&#10;&#10;Description automatically generated">
            <a:extLst>
              <a:ext uri="{FF2B5EF4-FFF2-40B4-BE49-F238E27FC236}">
                <a16:creationId xmlns:a16="http://schemas.microsoft.com/office/drawing/2014/main" id="{3FBC008C-0FAF-45FE-8F12-056A7430CE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737" y="187793"/>
            <a:ext cx="2757299" cy="95126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716016" y="337232"/>
            <a:ext cx="1999134" cy="687610"/>
          </a:xfrm>
        </p:spPr>
        <p:txBody>
          <a:bodyPr/>
          <a:lstStyle/>
          <a:p>
            <a:pPr algn="ctr"/>
            <a:r>
              <a:rPr lang="en-GB" altLang="en-US" sz="2800" dirty="0">
                <a:solidFill>
                  <a:schemeClr val="tx1"/>
                </a:solidFill>
                <a:latin typeface="Arial" panose="020B0604020202020204" pitchFamily="34" charset="0"/>
                <a:cs typeface="Arial" panose="020B0604020202020204" pitchFamily="34" charset="0"/>
              </a:rPr>
              <a:t>Intent</a:t>
            </a:r>
            <a:endParaRPr lang="en-US" altLang="en-US" sz="2800" dirty="0">
              <a:solidFill>
                <a:schemeClr val="tx1"/>
              </a:solidFill>
              <a:latin typeface="Arial" panose="020B0604020202020204" pitchFamily="34" charset="0"/>
              <a:cs typeface="Arial" panose="020B0604020202020204" pitchFamily="34" charset="0"/>
            </a:endParaRPr>
          </a:p>
        </p:txBody>
      </p:sp>
      <p:sp>
        <p:nvSpPr>
          <p:cNvPr id="5123" name="Content Placeholder 2"/>
          <p:cNvSpPr>
            <a:spLocks noGrp="1"/>
          </p:cNvSpPr>
          <p:nvPr>
            <p:ph idx="1"/>
          </p:nvPr>
        </p:nvSpPr>
        <p:spPr>
          <a:xfrm>
            <a:off x="3275856" y="1825625"/>
            <a:ext cx="5239494" cy="4351338"/>
          </a:xfrm>
        </p:spPr>
        <p:txBody>
          <a:bodyPr>
            <a:normAutofit/>
          </a:bodyPr>
          <a:lstStyle/>
          <a:p>
            <a:pPr marL="0" indent="0">
              <a:buFontTx/>
              <a:buNone/>
            </a:pPr>
            <a:r>
              <a:rPr lang="en-US" altLang="en-US" sz="2800" dirty="0">
                <a:latin typeface="Arial" panose="020B0604020202020204" pitchFamily="34" charset="0"/>
                <a:cs typeface="Arial" panose="020B0604020202020204" pitchFamily="34" charset="0"/>
              </a:rPr>
              <a:t>By the end of this session you will </a:t>
            </a:r>
            <a:r>
              <a:rPr lang="en-GB" altLang="en-US" sz="2800" dirty="0">
                <a:latin typeface="Arial" panose="020B0604020202020204" pitchFamily="34" charset="0"/>
                <a:cs typeface="Arial" panose="020B0604020202020204" pitchFamily="34" charset="0"/>
              </a:rPr>
              <a:t>to identify personal and professional development requirements</a:t>
            </a:r>
          </a:p>
          <a:p>
            <a:pPr marL="0" indent="0">
              <a:buFontTx/>
              <a:buNone/>
            </a:pPr>
            <a:endParaRPr lang="en-US" altLang="en-US" sz="2800" dirty="0">
              <a:latin typeface="Arial" panose="020B0604020202020204" pitchFamily="34" charset="0"/>
              <a:cs typeface="Arial" panose="020B0604020202020204" pitchFamily="34" charset="0"/>
            </a:endParaRPr>
          </a:p>
          <a:p>
            <a:pPr marL="0" indent="0">
              <a:buFontTx/>
              <a:buNone/>
            </a:pPr>
            <a:r>
              <a:rPr lang="en-US" altLang="en-US" sz="2800" dirty="0">
                <a:latin typeface="Arial" panose="020B0604020202020204" pitchFamily="34" charset="0"/>
                <a:cs typeface="Arial" panose="020B0604020202020204" pitchFamily="34" charset="0"/>
              </a:rPr>
              <a:t>In order to achieve this aim you will be collecting evidence from appraisals and provide evidence of how you develop your practice.</a:t>
            </a:r>
          </a:p>
          <a:p>
            <a:pPr marL="0" indent="0">
              <a:buFontTx/>
              <a:buNone/>
            </a:pPr>
            <a:endParaRPr lang="en-US" altLang="en-US" dirty="0"/>
          </a:p>
        </p:txBody>
      </p:sp>
      <p:pic>
        <p:nvPicPr>
          <p:cNvPr id="4" name="Picture 3" descr="A picture containing logo&#10;&#10;Description automatically generated">
            <a:extLst>
              <a:ext uri="{FF2B5EF4-FFF2-40B4-BE49-F238E27FC236}">
                <a16:creationId xmlns:a16="http://schemas.microsoft.com/office/drawing/2014/main" id="{773F4E9E-87B1-4ADB-BEB0-AFCA7B7CF6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708920"/>
            <a:ext cx="2757299" cy="95126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09600" y="908050"/>
            <a:ext cx="7772400" cy="1073150"/>
          </a:xfrm>
        </p:spPr>
        <p:txBody>
          <a:bodyPr/>
          <a:lstStyle/>
          <a:p>
            <a:r>
              <a:rPr lang="en-GB" altLang="en-US" sz="2800">
                <a:solidFill>
                  <a:schemeClr val="tx1"/>
                </a:solidFill>
                <a:latin typeface="Arial" panose="020B0604020202020204" pitchFamily="34" charset="0"/>
                <a:cs typeface="Arial" panose="020B0604020202020204" pitchFamily="34" charset="0"/>
              </a:rPr>
              <a:t>Compare sources of information on professional development trends and their validity</a:t>
            </a:r>
          </a:p>
        </p:txBody>
      </p:sp>
      <p:sp>
        <p:nvSpPr>
          <p:cNvPr id="6147" name="Content Placeholder 2"/>
          <p:cNvSpPr>
            <a:spLocks noGrp="1"/>
          </p:cNvSpPr>
          <p:nvPr>
            <p:ph idx="1"/>
          </p:nvPr>
        </p:nvSpPr>
        <p:spPr/>
        <p:txBody>
          <a:bodyPr>
            <a:normAutofit lnSpcReduction="10000"/>
          </a:bodyPr>
          <a:lstStyle/>
          <a:p>
            <a:pPr marL="0" indent="0">
              <a:buFontTx/>
              <a:buNone/>
            </a:pPr>
            <a:r>
              <a:rPr lang="en-GB" altLang="en-US" sz="1800">
                <a:latin typeface="Arial" panose="020B0604020202020204" pitchFamily="34" charset="0"/>
                <a:cs typeface="Arial" panose="020B0604020202020204" pitchFamily="34" charset="0"/>
              </a:rPr>
              <a:t>Sources of information on professional development trends in their own profession/industry </a:t>
            </a:r>
          </a:p>
          <a:p>
            <a:pPr marL="0" indent="0">
              <a:buFontTx/>
              <a:buNone/>
            </a:pPr>
            <a:r>
              <a:rPr lang="en-GB" altLang="en-US" sz="1800">
                <a:latin typeface="Arial" panose="020B0604020202020204" pitchFamily="34" charset="0"/>
                <a:cs typeface="Arial" panose="020B0604020202020204" pitchFamily="34" charset="0"/>
              </a:rPr>
              <a:t>Such sources could include publications  and other information from:</a:t>
            </a:r>
          </a:p>
          <a:p>
            <a:pPr marL="0" indent="0">
              <a:buFontTx/>
              <a:buNone/>
            </a:pPr>
            <a:endParaRPr lang="en-GB" altLang="en-US" sz="1800">
              <a:latin typeface="Arial" panose="020B0604020202020204" pitchFamily="34" charset="0"/>
              <a:cs typeface="Arial" panose="020B0604020202020204" pitchFamily="34" charset="0"/>
            </a:endParaRPr>
          </a:p>
          <a:p>
            <a:pPr marL="0" indent="0">
              <a:buFontTx/>
              <a:buNone/>
            </a:pPr>
            <a:r>
              <a:rPr lang="en-GB" altLang="en-US" sz="1800">
                <a:latin typeface="Arial" panose="020B0604020202020204" pitchFamily="34" charset="0"/>
                <a:cs typeface="Arial" panose="020B0604020202020204" pitchFamily="34" charset="0"/>
              </a:rPr>
              <a:t>•	Professional bodies</a:t>
            </a:r>
          </a:p>
          <a:p>
            <a:pPr marL="0" indent="0">
              <a:buFontTx/>
              <a:buNone/>
            </a:pPr>
            <a:r>
              <a:rPr lang="en-GB" altLang="en-US" sz="1800">
                <a:latin typeface="Arial" panose="020B0604020202020204" pitchFamily="34" charset="0"/>
                <a:cs typeface="Arial" panose="020B0604020202020204" pitchFamily="34" charset="0"/>
              </a:rPr>
              <a:t>•	Professional networks</a:t>
            </a:r>
          </a:p>
          <a:p>
            <a:pPr marL="0" indent="0">
              <a:buFontTx/>
              <a:buNone/>
            </a:pPr>
            <a:r>
              <a:rPr lang="en-GB" altLang="en-US" sz="1800">
                <a:latin typeface="Arial" panose="020B0604020202020204" pitchFamily="34" charset="0"/>
                <a:cs typeface="Arial" panose="020B0604020202020204" pitchFamily="34" charset="0"/>
              </a:rPr>
              <a:t>•	Trade associations </a:t>
            </a:r>
          </a:p>
          <a:p>
            <a:pPr marL="0" indent="0">
              <a:buFontTx/>
              <a:buNone/>
            </a:pPr>
            <a:r>
              <a:rPr lang="en-GB" altLang="en-US" sz="1800">
                <a:latin typeface="Arial" panose="020B0604020202020204" pitchFamily="34" charset="0"/>
                <a:cs typeface="Arial" panose="020B0604020202020204" pitchFamily="34" charset="0"/>
              </a:rPr>
              <a:t>•	Organisation's employee development department</a:t>
            </a:r>
          </a:p>
          <a:p>
            <a:pPr marL="0" indent="0">
              <a:buFontTx/>
              <a:buNone/>
            </a:pPr>
            <a:r>
              <a:rPr lang="en-GB" altLang="en-US" sz="1800">
                <a:latin typeface="Arial" panose="020B0604020202020204" pitchFamily="34" charset="0"/>
                <a:cs typeface="Arial" panose="020B0604020202020204" pitchFamily="34" charset="0"/>
              </a:rPr>
              <a:t>•	Training organisations </a:t>
            </a:r>
          </a:p>
          <a:p>
            <a:pPr marL="0" indent="0">
              <a:buFontTx/>
              <a:buNone/>
            </a:pPr>
            <a:r>
              <a:rPr lang="en-GB" altLang="en-US" sz="1800">
                <a:latin typeface="Arial" panose="020B0604020202020204" pitchFamily="34" charset="0"/>
                <a:cs typeface="Arial" panose="020B0604020202020204" pitchFamily="34" charset="0"/>
              </a:rPr>
              <a:t>•	Internet</a:t>
            </a:r>
          </a:p>
          <a:p>
            <a:pPr marL="0" indent="0">
              <a:buFontTx/>
              <a:buNone/>
            </a:pPr>
            <a:endParaRPr lang="en-GB" altLang="en-US" sz="1800">
              <a:latin typeface="Arial" panose="020B0604020202020204" pitchFamily="34" charset="0"/>
              <a:cs typeface="Arial" panose="020B0604020202020204" pitchFamily="34" charset="0"/>
            </a:endParaRPr>
          </a:p>
          <a:p>
            <a:pPr marL="0" indent="0">
              <a:buFontTx/>
              <a:buNone/>
            </a:pPr>
            <a:r>
              <a:rPr lang="en-GB" altLang="en-US" sz="1800">
                <a:latin typeface="Arial" panose="020B0604020202020204" pitchFamily="34" charset="0"/>
                <a:cs typeface="Arial" panose="020B0604020202020204" pitchFamily="34" charset="0"/>
              </a:rPr>
              <a:t> look at  strengths/ weaknesses, advantages/disadvantages of each  source.</a:t>
            </a:r>
          </a:p>
          <a:p>
            <a:pPr marL="0" indent="0">
              <a:buFontTx/>
              <a:buNone/>
            </a:pPr>
            <a:endParaRPr lang="en-GB" altLang="en-US"/>
          </a:p>
        </p:txBody>
      </p:sp>
      <p:pic>
        <p:nvPicPr>
          <p:cNvPr id="4" name="Picture 3" descr="A picture containing logo&#10;&#10;Description automatically generated">
            <a:extLst>
              <a:ext uri="{FF2B5EF4-FFF2-40B4-BE49-F238E27FC236}">
                <a16:creationId xmlns:a16="http://schemas.microsoft.com/office/drawing/2014/main" id="{C639213A-B652-4BB9-BD72-98A4F1FA44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54896"/>
            <a:ext cx="1893203" cy="65315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47">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47">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14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85800" y="1642291"/>
            <a:ext cx="7772400" cy="568325"/>
          </a:xfrm>
        </p:spPr>
        <p:txBody>
          <a:bodyPr>
            <a:normAutofit fontScale="90000"/>
          </a:bodyPr>
          <a:lstStyle/>
          <a:p>
            <a:r>
              <a:rPr lang="en-GB" altLang="en-US" dirty="0"/>
              <a:t> </a:t>
            </a:r>
            <a:r>
              <a:rPr lang="en-GB" altLang="en-US" sz="2800" dirty="0">
                <a:solidFill>
                  <a:schemeClr val="tx1"/>
                </a:solidFill>
                <a:latin typeface="Arial" panose="020B0604020202020204" pitchFamily="34" charset="0"/>
                <a:cs typeface="Arial" panose="020B0604020202020204" pitchFamily="34" charset="0"/>
              </a:rPr>
              <a:t>Identify trends and developments that influence the need for professional development</a:t>
            </a:r>
          </a:p>
        </p:txBody>
      </p:sp>
      <p:sp>
        <p:nvSpPr>
          <p:cNvPr id="7171" name="Content Placeholder 2"/>
          <p:cNvSpPr>
            <a:spLocks noGrp="1"/>
          </p:cNvSpPr>
          <p:nvPr>
            <p:ph idx="1"/>
          </p:nvPr>
        </p:nvSpPr>
        <p:spPr>
          <a:xfrm>
            <a:off x="609600" y="2743200"/>
            <a:ext cx="7772400" cy="4114800"/>
          </a:xfrm>
        </p:spPr>
        <p:txBody>
          <a:bodyPr/>
          <a:lstStyle/>
          <a:p>
            <a:pPr marL="0" indent="0">
              <a:buFontTx/>
              <a:buNone/>
            </a:pPr>
            <a:r>
              <a:rPr lang="en-GB" altLang="en-US" sz="1800" dirty="0">
                <a:latin typeface="Arial" panose="020B0604020202020204" pitchFamily="34" charset="0"/>
                <a:cs typeface="Arial" panose="020B0604020202020204" pitchFamily="34" charset="0"/>
              </a:rPr>
              <a:t>Information on trends and developments in their own profession, industry or organisation that could influence the need for professional development. </a:t>
            </a:r>
          </a:p>
          <a:p>
            <a:pPr marL="0" indent="0">
              <a:buFontTx/>
              <a:buNone/>
            </a:pPr>
            <a:r>
              <a:rPr lang="en-GB" altLang="en-US" sz="1800" dirty="0">
                <a:latin typeface="Arial" panose="020B0604020202020204" pitchFamily="34" charset="0"/>
                <a:cs typeface="Arial" panose="020B0604020202020204" pitchFamily="34" charset="0"/>
              </a:rPr>
              <a:t>These could include changes in :</a:t>
            </a:r>
          </a:p>
          <a:p>
            <a:pPr marL="0" indent="0">
              <a:buFontTx/>
              <a:buNone/>
            </a:pPr>
            <a:r>
              <a:rPr lang="en-GB" altLang="en-US" sz="1800" dirty="0">
                <a:latin typeface="Arial" panose="020B0604020202020204" pitchFamily="34" charset="0"/>
                <a:cs typeface="Arial" panose="020B0604020202020204" pitchFamily="34" charset="0"/>
              </a:rPr>
              <a:t>•	Systems or technology</a:t>
            </a:r>
          </a:p>
          <a:p>
            <a:pPr marL="0" indent="0">
              <a:buFontTx/>
              <a:buNone/>
            </a:pPr>
            <a:r>
              <a:rPr lang="en-GB" altLang="en-US" sz="1800" dirty="0">
                <a:latin typeface="Arial" panose="020B0604020202020204" pitchFamily="34" charset="0"/>
                <a:cs typeface="Arial" panose="020B0604020202020204" pitchFamily="34" charset="0"/>
              </a:rPr>
              <a:t>•	Market changes</a:t>
            </a:r>
          </a:p>
          <a:p>
            <a:pPr marL="0" indent="0">
              <a:buFontTx/>
              <a:buNone/>
            </a:pPr>
            <a:r>
              <a:rPr lang="en-GB" altLang="en-US" sz="1800" dirty="0">
                <a:latin typeface="Arial" panose="020B0604020202020204" pitchFamily="34" charset="0"/>
                <a:cs typeface="Arial" panose="020B0604020202020204" pitchFamily="34" charset="0"/>
              </a:rPr>
              <a:t>•	Competition</a:t>
            </a:r>
          </a:p>
          <a:p>
            <a:pPr marL="0" indent="0">
              <a:buFontTx/>
              <a:buNone/>
            </a:pPr>
            <a:r>
              <a:rPr lang="en-GB" altLang="en-US" sz="1800" dirty="0">
                <a:latin typeface="Arial" panose="020B0604020202020204" pitchFamily="34" charset="0"/>
                <a:cs typeface="Arial" panose="020B0604020202020204" pitchFamily="34" charset="0"/>
              </a:rPr>
              <a:t>•	Legislation </a:t>
            </a:r>
          </a:p>
          <a:p>
            <a:pPr marL="0" indent="0">
              <a:buFontTx/>
              <a:buNone/>
            </a:pPr>
            <a:endParaRPr lang="en-GB" altLang="en-US" sz="2000" dirty="0">
              <a:latin typeface="Comic Sans MS" panose="030F0702030302020204" pitchFamily="66" charset="0"/>
            </a:endParaRPr>
          </a:p>
          <a:p>
            <a:pPr marL="0" indent="0">
              <a:buFontTx/>
              <a:buNone/>
            </a:pPr>
            <a:endParaRPr lang="en-GB" altLang="en-US" sz="2000" dirty="0">
              <a:latin typeface="Comic Sans MS" panose="030F0702030302020204" pitchFamily="66" charset="0"/>
            </a:endParaRPr>
          </a:p>
          <a:p>
            <a:pPr marL="0" indent="0">
              <a:buFontTx/>
              <a:buNone/>
            </a:pPr>
            <a:endParaRPr lang="en-GB" altLang="en-US" sz="2000" dirty="0">
              <a:latin typeface="Comic Sans MS" panose="030F0702030302020204" pitchFamily="66" charset="0"/>
            </a:endParaRPr>
          </a:p>
          <a:p>
            <a:pPr marL="0" indent="0">
              <a:buFontTx/>
              <a:buNone/>
            </a:pPr>
            <a:endParaRPr lang="en-GB" altLang="en-US" sz="2000" dirty="0">
              <a:latin typeface="Comic Sans MS" panose="030F0702030302020204" pitchFamily="66" charset="0"/>
            </a:endParaRPr>
          </a:p>
          <a:p>
            <a:pPr marL="0" indent="0">
              <a:buFontTx/>
              <a:buNone/>
            </a:pPr>
            <a:endParaRPr lang="en-GB" altLang="en-US" dirty="0"/>
          </a:p>
        </p:txBody>
      </p:sp>
      <p:pic>
        <p:nvPicPr>
          <p:cNvPr id="4" name="Picture 3" descr="A picture containing logo&#10;&#10;Description automatically generated">
            <a:extLst>
              <a:ext uri="{FF2B5EF4-FFF2-40B4-BE49-F238E27FC236}">
                <a16:creationId xmlns:a16="http://schemas.microsoft.com/office/drawing/2014/main" id="{7213B3A4-F79A-42C6-A1AE-EDB7EF2611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13342"/>
            <a:ext cx="2757299" cy="95126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44525" y="1484313"/>
            <a:ext cx="7772400" cy="711200"/>
          </a:xfrm>
        </p:spPr>
        <p:txBody>
          <a:bodyPr>
            <a:normAutofit fontScale="90000"/>
          </a:bodyPr>
          <a:lstStyle/>
          <a:p>
            <a:r>
              <a:rPr lang="en-GB" altLang="en-US" sz="2400">
                <a:solidFill>
                  <a:schemeClr val="tx1"/>
                </a:solidFill>
                <a:latin typeface="Arial" panose="020B0604020202020204" pitchFamily="34" charset="0"/>
                <a:cs typeface="Arial" panose="020B0604020202020204" pitchFamily="34" charset="0"/>
              </a:rPr>
              <a:t>Evaluate your own current and future personal and professional development needs relating to the role, the team and the organisation</a:t>
            </a:r>
            <a:br>
              <a:rPr lang="en-GB" altLang="en-US" sz="2800">
                <a:solidFill>
                  <a:schemeClr val="tx1"/>
                </a:solidFill>
                <a:latin typeface="Arial" panose="020B0604020202020204" pitchFamily="34" charset="0"/>
                <a:cs typeface="Arial" panose="020B0604020202020204" pitchFamily="34" charset="0"/>
              </a:rPr>
            </a:br>
            <a:endParaRPr lang="en-GB" altLang="en-US" sz="2800">
              <a:solidFill>
                <a:schemeClr val="tx1"/>
              </a:solidFill>
              <a:latin typeface="Arial" panose="020B0604020202020204" pitchFamily="34" charset="0"/>
              <a:cs typeface="Arial" panose="020B0604020202020204" pitchFamily="34" charset="0"/>
            </a:endParaRPr>
          </a:p>
        </p:txBody>
      </p:sp>
      <p:sp>
        <p:nvSpPr>
          <p:cNvPr id="8195" name="Content Placeholder 2"/>
          <p:cNvSpPr>
            <a:spLocks noGrp="1"/>
          </p:cNvSpPr>
          <p:nvPr>
            <p:ph idx="1"/>
          </p:nvPr>
        </p:nvSpPr>
        <p:spPr>
          <a:xfrm>
            <a:off x="609600" y="2781300"/>
            <a:ext cx="7772400" cy="3683000"/>
          </a:xfrm>
        </p:spPr>
        <p:txBody>
          <a:bodyPr/>
          <a:lstStyle/>
          <a:p>
            <a:pPr marL="0" indent="0">
              <a:buFontTx/>
              <a:buNone/>
            </a:pPr>
            <a:r>
              <a:rPr lang="en-GB" altLang="en-US" sz="1800">
                <a:latin typeface="Arial" panose="020B0604020202020204" pitchFamily="34" charset="0"/>
                <a:cs typeface="Arial" panose="020B0604020202020204" pitchFamily="34" charset="0"/>
              </a:rPr>
              <a:t>Information gathered in ACs 1.1. and 1.2 can be used to identify current and future knowledge, skills and experience needs relating to their role, team and organisation. Information sources on current and future needs could also include performance appraisals, job description, business plans, and team objectives.</a:t>
            </a:r>
          </a:p>
          <a:p>
            <a:pPr marL="0" indent="0">
              <a:buFontTx/>
              <a:buNone/>
            </a:pPr>
            <a:endParaRPr lang="en-GB" altLang="en-US" sz="1800">
              <a:latin typeface="Arial" panose="020B0604020202020204" pitchFamily="34" charset="0"/>
              <a:cs typeface="Arial" panose="020B0604020202020204" pitchFamily="34" charset="0"/>
            </a:endParaRPr>
          </a:p>
          <a:p>
            <a:pPr marL="0" indent="0">
              <a:buFontTx/>
              <a:buNone/>
            </a:pPr>
            <a:r>
              <a:rPr lang="en-GB" altLang="en-US" sz="1800">
                <a:latin typeface="Arial" panose="020B0604020202020204" pitchFamily="34" charset="0"/>
                <a:cs typeface="Arial" panose="020B0604020202020204" pitchFamily="34" charset="0"/>
              </a:rPr>
              <a:t>An evaluation would look at current knowledge, skills and experience levels and the extent to which they satisfy current and potential future needs. </a:t>
            </a:r>
          </a:p>
        </p:txBody>
      </p:sp>
      <p:pic>
        <p:nvPicPr>
          <p:cNvPr id="4" name="Picture 3" descr="A picture containing logo&#10;&#10;Description automatically generated">
            <a:extLst>
              <a:ext uri="{FF2B5EF4-FFF2-40B4-BE49-F238E27FC236}">
                <a16:creationId xmlns:a16="http://schemas.microsoft.com/office/drawing/2014/main" id="{40312416-4ABD-45EA-9142-5C78A328BD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16632"/>
            <a:ext cx="2757299" cy="95126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592138" y="1125538"/>
            <a:ext cx="7772400" cy="711200"/>
          </a:xfrm>
        </p:spPr>
        <p:txBody>
          <a:bodyPr>
            <a:normAutofit fontScale="90000"/>
          </a:bodyPr>
          <a:lstStyle/>
          <a:p>
            <a:r>
              <a:rPr lang="en-GB" altLang="en-US" sz="2400">
                <a:solidFill>
                  <a:schemeClr val="tx1"/>
                </a:solidFill>
                <a:latin typeface="Arial" panose="020B0604020202020204" pitchFamily="34" charset="0"/>
                <a:cs typeface="Arial" panose="020B0604020202020204" pitchFamily="34" charset="0"/>
              </a:rPr>
              <a:t>Explain the basis on which types of development action are selected</a:t>
            </a:r>
          </a:p>
        </p:txBody>
      </p:sp>
      <p:sp>
        <p:nvSpPr>
          <p:cNvPr id="9219" name="Content Placeholder 2"/>
          <p:cNvSpPr>
            <a:spLocks noGrp="1"/>
          </p:cNvSpPr>
          <p:nvPr>
            <p:ph idx="1"/>
          </p:nvPr>
        </p:nvSpPr>
        <p:spPr/>
        <p:txBody>
          <a:bodyPr/>
          <a:lstStyle/>
          <a:p>
            <a:pPr marL="0" indent="0">
              <a:buFontTx/>
              <a:buNone/>
            </a:pPr>
            <a:r>
              <a:rPr lang="en-GB" altLang="en-US" sz="1800">
                <a:latin typeface="Arial" panose="020B0604020202020204" pitchFamily="34" charset="0"/>
                <a:cs typeface="Arial" panose="020B0604020202020204" pitchFamily="34" charset="0"/>
              </a:rPr>
              <a:t>Identify the different types of development  methods  available to address the needs identified in section 1.3 including:</a:t>
            </a:r>
          </a:p>
          <a:p>
            <a:pPr marL="0" indent="0">
              <a:buFontTx/>
              <a:buNone/>
            </a:pPr>
            <a:r>
              <a:rPr lang="en-GB" altLang="en-US" sz="1800">
                <a:latin typeface="Arial" panose="020B0604020202020204" pitchFamily="34" charset="0"/>
                <a:cs typeface="Arial" panose="020B0604020202020204" pitchFamily="34" charset="0"/>
              </a:rPr>
              <a:t>•	Training courses – including different providers  and different learning methods and technologies</a:t>
            </a:r>
          </a:p>
          <a:p>
            <a:pPr marL="0" indent="0">
              <a:buFontTx/>
              <a:buNone/>
            </a:pPr>
            <a:r>
              <a:rPr lang="en-GB" altLang="en-US" sz="1800">
                <a:latin typeface="Arial" panose="020B0604020202020204" pitchFamily="34" charset="0"/>
                <a:cs typeface="Arial" panose="020B0604020202020204" pitchFamily="34" charset="0"/>
              </a:rPr>
              <a:t>•	Coaching</a:t>
            </a:r>
          </a:p>
          <a:p>
            <a:pPr marL="0" indent="0">
              <a:buFontTx/>
              <a:buNone/>
            </a:pPr>
            <a:r>
              <a:rPr lang="en-GB" altLang="en-US" sz="1800">
                <a:latin typeface="Arial" panose="020B0604020202020204" pitchFamily="34" charset="0"/>
                <a:cs typeface="Arial" panose="020B0604020202020204" pitchFamily="34" charset="0"/>
              </a:rPr>
              <a:t>•	Mentoring</a:t>
            </a:r>
          </a:p>
          <a:p>
            <a:pPr marL="0" indent="0">
              <a:buFontTx/>
              <a:buNone/>
            </a:pPr>
            <a:endParaRPr lang="en-GB" altLang="en-US" sz="1800">
              <a:latin typeface="Arial" panose="020B0604020202020204" pitchFamily="34" charset="0"/>
              <a:cs typeface="Arial" panose="020B0604020202020204" pitchFamily="34" charset="0"/>
            </a:endParaRPr>
          </a:p>
          <a:p>
            <a:pPr marL="0" indent="0">
              <a:buFontTx/>
              <a:buNone/>
            </a:pPr>
            <a:r>
              <a:rPr lang="en-GB" altLang="en-US" sz="1800">
                <a:latin typeface="Arial" panose="020B0604020202020204" pitchFamily="34" charset="0"/>
                <a:cs typeface="Arial" panose="020B0604020202020204" pitchFamily="34" charset="0"/>
              </a:rPr>
              <a:t>Use those learning needs, learning and development opportunities  and preferred learner styles to select the most appropriate training and development actions for the needs identified</a:t>
            </a:r>
          </a:p>
          <a:p>
            <a:pPr marL="0" indent="0">
              <a:buFontTx/>
              <a:buNone/>
            </a:pPr>
            <a:endParaRPr lang="en-GB" altLang="en-US" sz="1800">
              <a:latin typeface="Arial" panose="020B0604020202020204" pitchFamily="34" charset="0"/>
              <a:cs typeface="Arial" panose="020B0604020202020204" pitchFamily="34" charset="0"/>
            </a:endParaRPr>
          </a:p>
          <a:p>
            <a:pPr marL="0" indent="0">
              <a:buFontTx/>
              <a:buNone/>
            </a:pPr>
            <a:endParaRPr lang="en-GB" altLang="en-US" sz="1800">
              <a:latin typeface="Comic Sans MS" panose="030F0702030302020204" pitchFamily="66" charset="0"/>
            </a:endParaRPr>
          </a:p>
          <a:p>
            <a:pPr marL="0" indent="0">
              <a:buFontTx/>
              <a:buNone/>
            </a:pPr>
            <a:endParaRPr lang="en-GB" altLang="en-US"/>
          </a:p>
        </p:txBody>
      </p:sp>
      <p:pic>
        <p:nvPicPr>
          <p:cNvPr id="4" name="Picture 3" descr="A picture containing logo&#10;&#10;Description automatically generated">
            <a:extLst>
              <a:ext uri="{FF2B5EF4-FFF2-40B4-BE49-F238E27FC236}">
                <a16:creationId xmlns:a16="http://schemas.microsoft.com/office/drawing/2014/main" id="{74DF1733-756B-4EDE-A56C-4DD438741A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89049"/>
            <a:ext cx="2757299" cy="95126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116013" y="908050"/>
            <a:ext cx="7772400" cy="711200"/>
          </a:xfrm>
        </p:spPr>
        <p:txBody>
          <a:bodyPr/>
          <a:lstStyle/>
          <a:p>
            <a:r>
              <a:rPr lang="en-GB" altLang="en-US" sz="2400">
                <a:solidFill>
                  <a:schemeClr val="tx1"/>
                </a:solidFill>
                <a:latin typeface="Arial" panose="020B0604020202020204" pitchFamily="34" charset="0"/>
                <a:cs typeface="Arial" panose="020B0604020202020204" pitchFamily="34" charset="0"/>
              </a:rPr>
              <a:t>SMART Targets</a:t>
            </a:r>
            <a:endParaRPr lang="en-US" altLang="en-US" sz="2400">
              <a:solidFill>
                <a:schemeClr val="tx1"/>
              </a:solidFill>
              <a:latin typeface="Arial" panose="020B0604020202020204" pitchFamily="34" charset="0"/>
              <a:cs typeface="Arial" panose="020B0604020202020204" pitchFamily="34" charset="0"/>
            </a:endParaRPr>
          </a:p>
        </p:txBody>
      </p:sp>
      <p:sp>
        <p:nvSpPr>
          <p:cNvPr id="10243" name="Content Placeholder 2"/>
          <p:cNvSpPr>
            <a:spLocks noGrp="1"/>
          </p:cNvSpPr>
          <p:nvPr>
            <p:ph idx="1"/>
          </p:nvPr>
        </p:nvSpPr>
        <p:spPr>
          <a:xfrm>
            <a:off x="468313" y="1700213"/>
            <a:ext cx="8278812" cy="4403725"/>
          </a:xfrm>
        </p:spPr>
        <p:txBody>
          <a:bodyPr/>
          <a:lstStyle/>
          <a:p>
            <a:pPr marL="0" indent="0" algn="ctr">
              <a:buFontTx/>
              <a:buNone/>
            </a:pPr>
            <a:r>
              <a:rPr lang="en-GB" altLang="en-US" sz="1800">
                <a:latin typeface="Arial" panose="020B0604020202020204" pitchFamily="34" charset="0"/>
                <a:cs typeface="Arial" panose="020B0604020202020204" pitchFamily="34" charset="0"/>
              </a:rPr>
              <a:t>What is a SMART target?</a:t>
            </a:r>
          </a:p>
          <a:p>
            <a:pPr marL="0" indent="0" algn="ctr">
              <a:buFontTx/>
              <a:buNone/>
            </a:pPr>
            <a:r>
              <a:rPr lang="en-GB" altLang="en-US" sz="1800">
                <a:latin typeface="Arial" panose="020B0604020202020204" pitchFamily="34" charset="0"/>
                <a:cs typeface="Arial" panose="020B0604020202020204" pitchFamily="34" charset="0"/>
              </a:rPr>
              <a:t>Can you give examples of SMART targets?</a:t>
            </a:r>
          </a:p>
          <a:p>
            <a:pPr marL="0" indent="0" algn="ctr">
              <a:buFontTx/>
              <a:buNone/>
            </a:pPr>
            <a:r>
              <a:rPr lang="en-GB" altLang="en-US" sz="1800">
                <a:latin typeface="Arial" panose="020B0604020202020204" pitchFamily="34" charset="0"/>
                <a:cs typeface="Arial" panose="020B0604020202020204" pitchFamily="34" charset="0"/>
              </a:rPr>
              <a:t> </a:t>
            </a:r>
          </a:p>
          <a:p>
            <a:pPr marL="0" indent="0" algn="ctr">
              <a:buFontTx/>
              <a:buNone/>
            </a:pPr>
            <a:endParaRPr lang="en-GB" altLang="en-US" sz="1800">
              <a:solidFill>
                <a:srgbClr val="FF0000"/>
              </a:solidFill>
              <a:latin typeface="Arial" panose="020B0604020202020204" pitchFamily="34" charset="0"/>
              <a:cs typeface="Arial" panose="020B0604020202020204" pitchFamily="34" charset="0"/>
            </a:endParaRPr>
          </a:p>
          <a:p>
            <a:pPr marL="0" indent="0" algn="ctr">
              <a:buFontTx/>
              <a:buNone/>
            </a:pPr>
            <a:r>
              <a:rPr lang="en-GB" altLang="en-US" sz="1800">
                <a:solidFill>
                  <a:srgbClr val="FF0000"/>
                </a:solidFill>
                <a:latin typeface="Arial" panose="020B0604020202020204" pitchFamily="34" charset="0"/>
                <a:cs typeface="Arial" panose="020B0604020202020204" pitchFamily="34" charset="0"/>
              </a:rPr>
              <a:t>             </a:t>
            </a:r>
            <a:endParaRPr lang="en-US" altLang="en-US" sz="1800">
              <a:solidFill>
                <a:srgbClr val="FF0000"/>
              </a:solidFill>
              <a:latin typeface="Arial" panose="020B0604020202020204" pitchFamily="34" charset="0"/>
              <a:cs typeface="Arial" panose="020B0604020202020204" pitchFamily="34" charset="0"/>
            </a:endParaRPr>
          </a:p>
        </p:txBody>
      </p:sp>
      <p:sp>
        <p:nvSpPr>
          <p:cNvPr id="2" name="Oval 1"/>
          <p:cNvSpPr>
            <a:spLocks noChangeArrowheads="1"/>
          </p:cNvSpPr>
          <p:nvPr/>
        </p:nvSpPr>
        <p:spPr bwMode="auto">
          <a:xfrm>
            <a:off x="792163" y="2492375"/>
            <a:ext cx="647700" cy="504825"/>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Blip>
                <a:blip r:embed="rId2"/>
              </a:buBlip>
              <a:defRPr sz="3200">
                <a:solidFill>
                  <a:schemeClr val="tx1"/>
                </a:solidFill>
                <a:latin typeface="Arial Narrow" panose="020B0606020202030204" pitchFamily="34" charset="0"/>
              </a:defRPr>
            </a:lvl1pPr>
            <a:lvl2pPr marL="742950" indent="-285750">
              <a:spcBef>
                <a:spcPct val="20000"/>
              </a:spcBef>
              <a:buChar char="–"/>
              <a:defRPr sz="2800">
                <a:solidFill>
                  <a:schemeClr val="tx1"/>
                </a:solidFill>
                <a:latin typeface="Arial Narrow" panose="020B0606020202030204" pitchFamily="34" charset="0"/>
              </a:defRPr>
            </a:lvl2pPr>
            <a:lvl3pPr marL="1143000" indent="-228600">
              <a:spcBef>
                <a:spcPct val="20000"/>
              </a:spcBef>
              <a:buChar char="•"/>
              <a:defRPr sz="24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algn="ctr" eaLnBrk="1" hangingPunct="1">
              <a:spcBef>
                <a:spcPct val="0"/>
              </a:spcBef>
              <a:buFontTx/>
              <a:buNone/>
            </a:pPr>
            <a:r>
              <a:rPr lang="en-GB" altLang="en-US" sz="2400">
                <a:latin typeface="Times New Roman" panose="02020603050405020304" pitchFamily="18" charset="0"/>
              </a:rPr>
              <a:t>S</a:t>
            </a:r>
          </a:p>
        </p:txBody>
      </p:sp>
      <p:sp>
        <p:nvSpPr>
          <p:cNvPr id="3" name="TextBox 2"/>
          <p:cNvSpPr txBox="1">
            <a:spLocks noChangeArrowheads="1"/>
          </p:cNvSpPr>
          <p:nvPr/>
        </p:nvSpPr>
        <p:spPr bwMode="auto">
          <a:xfrm>
            <a:off x="1654175" y="2492375"/>
            <a:ext cx="69135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3200">
                <a:solidFill>
                  <a:schemeClr val="tx1"/>
                </a:solidFill>
                <a:latin typeface="Arial Narrow" panose="020B0606020202030204" pitchFamily="34" charset="0"/>
              </a:defRPr>
            </a:lvl1pPr>
            <a:lvl2pPr marL="742950" indent="-285750">
              <a:spcBef>
                <a:spcPct val="20000"/>
              </a:spcBef>
              <a:buChar char="–"/>
              <a:defRPr sz="2800">
                <a:solidFill>
                  <a:schemeClr val="tx1"/>
                </a:solidFill>
                <a:latin typeface="Arial Narrow" panose="020B0606020202030204" pitchFamily="34" charset="0"/>
              </a:defRPr>
            </a:lvl2pPr>
            <a:lvl3pPr marL="1143000" indent="-228600">
              <a:spcBef>
                <a:spcPct val="20000"/>
              </a:spcBef>
              <a:buChar char="•"/>
              <a:defRPr sz="24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a:spcBef>
                <a:spcPct val="0"/>
              </a:spcBef>
              <a:buFontTx/>
              <a:buNone/>
            </a:pPr>
            <a:r>
              <a:rPr lang="en-GB" altLang="en-US" sz="1600">
                <a:latin typeface="Arial" panose="020B0604020202020204" pitchFamily="34" charset="0"/>
                <a:cs typeface="Arial" panose="020B0604020202020204" pitchFamily="34" charset="0"/>
              </a:rPr>
              <a:t>Specific – say exactly what you will do. Be clear about what it is you want to achieve.</a:t>
            </a:r>
          </a:p>
        </p:txBody>
      </p:sp>
      <p:sp>
        <p:nvSpPr>
          <p:cNvPr id="7" name="Oval 6"/>
          <p:cNvSpPr>
            <a:spLocks noChangeArrowheads="1"/>
          </p:cNvSpPr>
          <p:nvPr/>
        </p:nvSpPr>
        <p:spPr bwMode="auto">
          <a:xfrm>
            <a:off x="792163" y="3078163"/>
            <a:ext cx="647700" cy="503237"/>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Blip>
                <a:blip r:embed="rId2"/>
              </a:buBlip>
              <a:defRPr sz="3200">
                <a:solidFill>
                  <a:schemeClr val="tx1"/>
                </a:solidFill>
                <a:latin typeface="Arial Narrow" panose="020B0606020202030204" pitchFamily="34" charset="0"/>
              </a:defRPr>
            </a:lvl1pPr>
            <a:lvl2pPr marL="742950" indent="-285750">
              <a:spcBef>
                <a:spcPct val="20000"/>
              </a:spcBef>
              <a:buChar char="–"/>
              <a:defRPr sz="2800">
                <a:solidFill>
                  <a:schemeClr val="tx1"/>
                </a:solidFill>
                <a:latin typeface="Arial Narrow" panose="020B0606020202030204" pitchFamily="34" charset="0"/>
              </a:defRPr>
            </a:lvl2pPr>
            <a:lvl3pPr marL="1143000" indent="-228600">
              <a:spcBef>
                <a:spcPct val="20000"/>
              </a:spcBef>
              <a:buChar char="•"/>
              <a:defRPr sz="24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algn="ctr" eaLnBrk="1" hangingPunct="1">
              <a:spcBef>
                <a:spcPct val="0"/>
              </a:spcBef>
              <a:buFontTx/>
              <a:buNone/>
            </a:pPr>
            <a:r>
              <a:rPr lang="en-GB" altLang="en-US" sz="2400">
                <a:latin typeface="Times New Roman" panose="02020603050405020304" pitchFamily="18" charset="0"/>
              </a:rPr>
              <a:t>M</a:t>
            </a:r>
          </a:p>
        </p:txBody>
      </p:sp>
      <p:sp>
        <p:nvSpPr>
          <p:cNvPr id="8" name="TextBox 7"/>
          <p:cNvSpPr txBox="1">
            <a:spLocks noChangeArrowheads="1"/>
          </p:cNvSpPr>
          <p:nvPr/>
        </p:nvSpPr>
        <p:spPr bwMode="auto">
          <a:xfrm>
            <a:off x="1654175" y="3065463"/>
            <a:ext cx="69135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3200">
                <a:solidFill>
                  <a:schemeClr val="tx1"/>
                </a:solidFill>
                <a:latin typeface="Arial Narrow" panose="020B0606020202030204" pitchFamily="34" charset="0"/>
              </a:defRPr>
            </a:lvl1pPr>
            <a:lvl2pPr marL="742950" indent="-285750">
              <a:spcBef>
                <a:spcPct val="20000"/>
              </a:spcBef>
              <a:buChar char="–"/>
              <a:defRPr sz="2800">
                <a:solidFill>
                  <a:schemeClr val="tx1"/>
                </a:solidFill>
                <a:latin typeface="Arial Narrow" panose="020B0606020202030204" pitchFamily="34" charset="0"/>
              </a:defRPr>
            </a:lvl2pPr>
            <a:lvl3pPr marL="1143000" indent="-228600">
              <a:spcBef>
                <a:spcPct val="20000"/>
              </a:spcBef>
              <a:buChar char="•"/>
              <a:defRPr sz="24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a:spcBef>
                <a:spcPct val="0"/>
              </a:spcBef>
              <a:buFontTx/>
              <a:buNone/>
            </a:pPr>
            <a:r>
              <a:rPr lang="en-GB" altLang="en-US" sz="1600">
                <a:latin typeface="Arial" panose="020B0604020202020204" pitchFamily="34" charset="0"/>
                <a:cs typeface="Arial" panose="020B0604020202020204" pitchFamily="34" charset="0"/>
              </a:rPr>
              <a:t>Measureable – have a measure that will indicate to you that you have achieved you goal.</a:t>
            </a:r>
          </a:p>
        </p:txBody>
      </p:sp>
      <p:sp>
        <p:nvSpPr>
          <p:cNvPr id="9" name="Oval 8"/>
          <p:cNvSpPr>
            <a:spLocks noChangeArrowheads="1"/>
          </p:cNvSpPr>
          <p:nvPr/>
        </p:nvSpPr>
        <p:spPr bwMode="auto">
          <a:xfrm>
            <a:off x="792163" y="3649663"/>
            <a:ext cx="647700" cy="504825"/>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Blip>
                <a:blip r:embed="rId2"/>
              </a:buBlip>
              <a:defRPr sz="3200">
                <a:solidFill>
                  <a:schemeClr val="tx1"/>
                </a:solidFill>
                <a:latin typeface="Arial Narrow" panose="020B0606020202030204" pitchFamily="34" charset="0"/>
              </a:defRPr>
            </a:lvl1pPr>
            <a:lvl2pPr marL="742950" indent="-285750">
              <a:spcBef>
                <a:spcPct val="20000"/>
              </a:spcBef>
              <a:buChar char="–"/>
              <a:defRPr sz="2800">
                <a:solidFill>
                  <a:schemeClr val="tx1"/>
                </a:solidFill>
                <a:latin typeface="Arial Narrow" panose="020B0606020202030204" pitchFamily="34" charset="0"/>
              </a:defRPr>
            </a:lvl2pPr>
            <a:lvl3pPr marL="1143000" indent="-228600">
              <a:spcBef>
                <a:spcPct val="20000"/>
              </a:spcBef>
              <a:buChar char="•"/>
              <a:defRPr sz="24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algn="ctr" eaLnBrk="1" hangingPunct="1">
              <a:spcBef>
                <a:spcPct val="0"/>
              </a:spcBef>
              <a:buFontTx/>
              <a:buNone/>
            </a:pPr>
            <a:r>
              <a:rPr lang="en-GB" altLang="en-US" sz="2400">
                <a:latin typeface="Times New Roman" panose="02020603050405020304" pitchFamily="18" charset="0"/>
              </a:rPr>
              <a:t>A</a:t>
            </a:r>
          </a:p>
        </p:txBody>
      </p:sp>
      <p:sp>
        <p:nvSpPr>
          <p:cNvPr id="10" name="TextBox 9"/>
          <p:cNvSpPr txBox="1">
            <a:spLocks noChangeArrowheads="1"/>
          </p:cNvSpPr>
          <p:nvPr/>
        </p:nvSpPr>
        <p:spPr bwMode="auto">
          <a:xfrm>
            <a:off x="1636713" y="3730625"/>
            <a:ext cx="69135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3200">
                <a:solidFill>
                  <a:schemeClr val="tx1"/>
                </a:solidFill>
                <a:latin typeface="Arial Narrow" panose="020B0606020202030204" pitchFamily="34" charset="0"/>
              </a:defRPr>
            </a:lvl1pPr>
            <a:lvl2pPr marL="742950" indent="-285750">
              <a:spcBef>
                <a:spcPct val="20000"/>
              </a:spcBef>
              <a:buChar char="–"/>
              <a:defRPr sz="2800">
                <a:solidFill>
                  <a:schemeClr val="tx1"/>
                </a:solidFill>
                <a:latin typeface="Arial Narrow" panose="020B0606020202030204" pitchFamily="34" charset="0"/>
              </a:defRPr>
            </a:lvl2pPr>
            <a:lvl3pPr marL="1143000" indent="-228600">
              <a:spcBef>
                <a:spcPct val="20000"/>
              </a:spcBef>
              <a:buChar char="•"/>
              <a:defRPr sz="24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a:spcBef>
                <a:spcPct val="0"/>
              </a:spcBef>
              <a:buFontTx/>
              <a:buNone/>
            </a:pPr>
            <a:r>
              <a:rPr lang="en-GB" altLang="en-US" sz="1600">
                <a:latin typeface="Arial" panose="020B0604020202020204" pitchFamily="34" charset="0"/>
                <a:cs typeface="Arial" panose="020B0604020202020204" pitchFamily="34" charset="0"/>
              </a:rPr>
              <a:t>Achievable – Possible to reach in the near future</a:t>
            </a:r>
          </a:p>
        </p:txBody>
      </p:sp>
      <p:sp>
        <p:nvSpPr>
          <p:cNvPr id="13" name="Oval 12"/>
          <p:cNvSpPr>
            <a:spLocks noChangeArrowheads="1"/>
          </p:cNvSpPr>
          <p:nvPr/>
        </p:nvSpPr>
        <p:spPr bwMode="auto">
          <a:xfrm>
            <a:off x="792163" y="4222750"/>
            <a:ext cx="647700" cy="504825"/>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Blip>
                <a:blip r:embed="rId2"/>
              </a:buBlip>
              <a:defRPr sz="3200">
                <a:solidFill>
                  <a:schemeClr val="tx1"/>
                </a:solidFill>
                <a:latin typeface="Arial Narrow" panose="020B0606020202030204" pitchFamily="34" charset="0"/>
              </a:defRPr>
            </a:lvl1pPr>
            <a:lvl2pPr marL="742950" indent="-285750">
              <a:spcBef>
                <a:spcPct val="20000"/>
              </a:spcBef>
              <a:buChar char="–"/>
              <a:defRPr sz="2800">
                <a:solidFill>
                  <a:schemeClr val="tx1"/>
                </a:solidFill>
                <a:latin typeface="Arial Narrow" panose="020B0606020202030204" pitchFamily="34" charset="0"/>
              </a:defRPr>
            </a:lvl2pPr>
            <a:lvl3pPr marL="1143000" indent="-228600">
              <a:spcBef>
                <a:spcPct val="20000"/>
              </a:spcBef>
              <a:buChar char="•"/>
              <a:defRPr sz="24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algn="ctr" eaLnBrk="1" hangingPunct="1">
              <a:spcBef>
                <a:spcPct val="0"/>
              </a:spcBef>
              <a:buFontTx/>
              <a:buNone/>
            </a:pPr>
            <a:r>
              <a:rPr lang="en-GB" altLang="en-US" sz="2400">
                <a:latin typeface="Times New Roman" panose="02020603050405020304" pitchFamily="18" charset="0"/>
              </a:rPr>
              <a:t>R</a:t>
            </a:r>
          </a:p>
        </p:txBody>
      </p:sp>
      <p:sp>
        <p:nvSpPr>
          <p:cNvPr id="14" name="TextBox 13"/>
          <p:cNvSpPr txBox="1">
            <a:spLocks noChangeArrowheads="1"/>
          </p:cNvSpPr>
          <p:nvPr/>
        </p:nvSpPr>
        <p:spPr bwMode="auto">
          <a:xfrm>
            <a:off x="1636713" y="4183063"/>
            <a:ext cx="69135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3200">
                <a:solidFill>
                  <a:schemeClr val="tx1"/>
                </a:solidFill>
                <a:latin typeface="Arial Narrow" panose="020B0606020202030204" pitchFamily="34" charset="0"/>
              </a:defRPr>
            </a:lvl1pPr>
            <a:lvl2pPr marL="742950" indent="-285750">
              <a:spcBef>
                <a:spcPct val="20000"/>
              </a:spcBef>
              <a:buChar char="–"/>
              <a:defRPr sz="2800">
                <a:solidFill>
                  <a:schemeClr val="tx1"/>
                </a:solidFill>
                <a:latin typeface="Arial Narrow" panose="020B0606020202030204" pitchFamily="34" charset="0"/>
              </a:defRPr>
            </a:lvl2pPr>
            <a:lvl3pPr marL="1143000" indent="-228600">
              <a:spcBef>
                <a:spcPct val="20000"/>
              </a:spcBef>
              <a:buChar char="•"/>
              <a:defRPr sz="24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a:spcBef>
                <a:spcPct val="0"/>
              </a:spcBef>
              <a:buFontTx/>
              <a:buNone/>
            </a:pPr>
            <a:r>
              <a:rPr lang="en-GB" altLang="en-US" sz="1600">
                <a:latin typeface="Arial" panose="020B0604020202020204" pitchFamily="34" charset="0"/>
                <a:cs typeface="Arial" panose="020B0604020202020204" pitchFamily="34" charset="0"/>
              </a:rPr>
              <a:t>Relevant – a goal must be meaningful and significant for you and your development</a:t>
            </a:r>
          </a:p>
        </p:txBody>
      </p:sp>
      <p:sp>
        <p:nvSpPr>
          <p:cNvPr id="15" name="Oval 14"/>
          <p:cNvSpPr>
            <a:spLocks noChangeArrowheads="1"/>
          </p:cNvSpPr>
          <p:nvPr/>
        </p:nvSpPr>
        <p:spPr bwMode="auto">
          <a:xfrm>
            <a:off x="792163" y="4808538"/>
            <a:ext cx="647700" cy="503237"/>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Blip>
                <a:blip r:embed="rId2"/>
              </a:buBlip>
              <a:defRPr sz="3200">
                <a:solidFill>
                  <a:schemeClr val="tx1"/>
                </a:solidFill>
                <a:latin typeface="Arial Narrow" panose="020B0606020202030204" pitchFamily="34" charset="0"/>
              </a:defRPr>
            </a:lvl1pPr>
            <a:lvl2pPr marL="742950" indent="-285750">
              <a:spcBef>
                <a:spcPct val="20000"/>
              </a:spcBef>
              <a:buChar char="–"/>
              <a:defRPr sz="2800">
                <a:solidFill>
                  <a:schemeClr val="tx1"/>
                </a:solidFill>
                <a:latin typeface="Arial Narrow" panose="020B0606020202030204" pitchFamily="34" charset="0"/>
              </a:defRPr>
            </a:lvl2pPr>
            <a:lvl3pPr marL="1143000" indent="-228600">
              <a:spcBef>
                <a:spcPct val="20000"/>
              </a:spcBef>
              <a:buChar char="•"/>
              <a:defRPr sz="24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algn="ctr" eaLnBrk="1" hangingPunct="1">
              <a:spcBef>
                <a:spcPct val="0"/>
              </a:spcBef>
              <a:buFontTx/>
              <a:buNone/>
            </a:pPr>
            <a:r>
              <a:rPr lang="en-GB" altLang="en-US" sz="2400">
                <a:latin typeface="Times New Roman" panose="02020603050405020304" pitchFamily="18" charset="0"/>
              </a:rPr>
              <a:t>T</a:t>
            </a:r>
          </a:p>
        </p:txBody>
      </p:sp>
      <p:sp>
        <p:nvSpPr>
          <p:cNvPr id="16" name="TextBox 15"/>
          <p:cNvSpPr txBox="1">
            <a:spLocks noChangeArrowheads="1"/>
          </p:cNvSpPr>
          <p:nvPr/>
        </p:nvSpPr>
        <p:spPr bwMode="auto">
          <a:xfrm>
            <a:off x="1636713" y="4859338"/>
            <a:ext cx="69135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3200">
                <a:solidFill>
                  <a:schemeClr val="tx1"/>
                </a:solidFill>
                <a:latin typeface="Arial Narrow" panose="020B0606020202030204" pitchFamily="34" charset="0"/>
              </a:defRPr>
            </a:lvl1pPr>
            <a:lvl2pPr marL="742950" indent="-285750">
              <a:spcBef>
                <a:spcPct val="20000"/>
              </a:spcBef>
              <a:buChar char="–"/>
              <a:defRPr sz="2800">
                <a:solidFill>
                  <a:schemeClr val="tx1"/>
                </a:solidFill>
                <a:latin typeface="Arial Narrow" panose="020B0606020202030204" pitchFamily="34" charset="0"/>
              </a:defRPr>
            </a:lvl2pPr>
            <a:lvl3pPr marL="1143000" indent="-228600">
              <a:spcBef>
                <a:spcPct val="20000"/>
              </a:spcBef>
              <a:buChar char="•"/>
              <a:defRPr sz="24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a:spcBef>
                <a:spcPct val="0"/>
              </a:spcBef>
              <a:buFontTx/>
              <a:buNone/>
            </a:pPr>
            <a:r>
              <a:rPr lang="en-GB" altLang="en-US" sz="1600">
                <a:latin typeface="Arial" panose="020B0604020202020204" pitchFamily="34" charset="0"/>
                <a:cs typeface="Arial" panose="020B0604020202020204" pitchFamily="34" charset="0"/>
              </a:rPr>
              <a:t>Time-bound – Set a date for completion of your identified tasks</a:t>
            </a:r>
          </a:p>
        </p:txBody>
      </p:sp>
      <p:pic>
        <p:nvPicPr>
          <p:cNvPr id="17" name="Picture 16" descr="A picture containing logo&#10;&#10;Description automatically generated">
            <a:extLst>
              <a:ext uri="{FF2B5EF4-FFF2-40B4-BE49-F238E27FC236}">
                <a16:creationId xmlns:a16="http://schemas.microsoft.com/office/drawing/2014/main" id="{0730F45E-B53F-41D8-A74F-AAEE801665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0439" y="209374"/>
            <a:ext cx="2757299" cy="95126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animBg="1"/>
      <p:bldP spid="8" grpId="0"/>
      <p:bldP spid="9" grpId="0" animBg="1"/>
      <p:bldP spid="10" grpId="0"/>
      <p:bldP spid="13" grpId="0" animBg="1"/>
      <p:bldP spid="14" grpId="0"/>
      <p:bldP spid="15" grpId="0" animBg="1"/>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51503" y="908720"/>
            <a:ext cx="7886700" cy="1029769"/>
          </a:xfrm>
        </p:spPr>
        <p:txBody>
          <a:bodyPr/>
          <a:lstStyle/>
          <a:p>
            <a:r>
              <a:rPr lang="en-GB" altLang="en-US" sz="2400" dirty="0">
                <a:solidFill>
                  <a:schemeClr val="tx1"/>
                </a:solidFill>
                <a:latin typeface="Arial" panose="020B0604020202020204" pitchFamily="34" charset="0"/>
                <a:cs typeface="Arial" panose="020B0604020202020204" pitchFamily="34" charset="0"/>
              </a:rPr>
              <a:t>How to measure progress and achievement</a:t>
            </a:r>
            <a:endParaRPr lang="en-US" altLang="en-US" sz="2400"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51503" y="2276872"/>
            <a:ext cx="7886700" cy="4351338"/>
          </a:xfrm>
        </p:spPr>
        <p:txBody>
          <a:bodyPr/>
          <a:lstStyle/>
          <a:p>
            <a:pPr marL="0" indent="0">
              <a:buFontTx/>
              <a:buNone/>
              <a:defRPr/>
            </a:pPr>
            <a:r>
              <a:rPr lang="en-GB" sz="2400" dirty="0">
                <a:latin typeface="Arial" panose="020B0604020202020204" pitchFamily="34" charset="0"/>
                <a:cs typeface="Arial" panose="020B0604020202020204" pitchFamily="34" charset="0"/>
              </a:rPr>
              <a:t>Can you tell me in your setting how progress is measured?</a:t>
            </a:r>
          </a:p>
          <a:p>
            <a:pPr marL="0" indent="0">
              <a:buFontTx/>
              <a:buNone/>
              <a:defRPr/>
            </a:pPr>
            <a:endParaRPr lang="en-GB" sz="2400" dirty="0">
              <a:latin typeface="Arial" panose="020B0604020202020204" pitchFamily="34" charset="0"/>
              <a:cs typeface="Arial" panose="020B0604020202020204" pitchFamily="34" charset="0"/>
            </a:endParaRPr>
          </a:p>
          <a:p>
            <a:pPr>
              <a:buClr>
                <a:srgbClr val="FF0000"/>
              </a:buClr>
              <a:buFont typeface="Wingdings" panose="05000000000000000000" pitchFamily="2" charset="2"/>
              <a:buChar char="Ø"/>
              <a:defRPr/>
            </a:pPr>
            <a:r>
              <a:rPr lang="en-GB" sz="2400" dirty="0">
                <a:latin typeface="Arial" panose="020B0604020202020204" pitchFamily="34" charset="0"/>
                <a:cs typeface="Arial" panose="020B0604020202020204" pitchFamily="34" charset="0"/>
              </a:rPr>
              <a:t>Appraisals</a:t>
            </a:r>
          </a:p>
          <a:p>
            <a:pPr>
              <a:buClr>
                <a:srgbClr val="FF0000"/>
              </a:buClr>
              <a:buFont typeface="Wingdings" panose="05000000000000000000" pitchFamily="2" charset="2"/>
              <a:buChar char="Ø"/>
              <a:defRPr/>
            </a:pPr>
            <a:r>
              <a:rPr lang="en-GB" sz="2400" dirty="0">
                <a:latin typeface="Arial" panose="020B0604020202020204" pitchFamily="34" charset="0"/>
                <a:cs typeface="Arial" panose="020B0604020202020204" pitchFamily="34" charset="0"/>
              </a:rPr>
              <a:t>Feedback from a Tutor/mentor</a:t>
            </a:r>
          </a:p>
          <a:p>
            <a:pPr>
              <a:buClr>
                <a:srgbClr val="FF0000"/>
              </a:buClr>
              <a:buFont typeface="Wingdings" panose="05000000000000000000" pitchFamily="2" charset="2"/>
              <a:buChar char="Ø"/>
              <a:defRPr/>
            </a:pPr>
            <a:r>
              <a:rPr lang="en-GB" sz="2400" dirty="0">
                <a:latin typeface="Arial" panose="020B0604020202020204" pitchFamily="34" charset="0"/>
                <a:cs typeface="Arial" panose="020B0604020202020204" pitchFamily="34" charset="0"/>
              </a:rPr>
              <a:t>Feedback from line manager</a:t>
            </a:r>
          </a:p>
          <a:p>
            <a:pPr marL="0" indent="0">
              <a:buFontTx/>
              <a:buNone/>
              <a:defRPr/>
            </a:pPr>
            <a:r>
              <a:rPr lang="en-GB" dirty="0">
                <a:latin typeface="Arial" panose="020B0604020202020204" pitchFamily="34" charset="0"/>
                <a:cs typeface="Arial" panose="020B0604020202020204" pitchFamily="34" charset="0"/>
              </a:rPr>
              <a:t>                                 </a:t>
            </a:r>
            <a:r>
              <a:rPr lang="en-GB" dirty="0">
                <a:latin typeface="Comic Sans MS" panose="030F0702030302020204" pitchFamily="66" charset="0"/>
              </a:rPr>
              <a:t>                      </a:t>
            </a:r>
            <a:endParaRPr lang="en-GB" dirty="0">
              <a:solidFill>
                <a:srgbClr val="FF0000"/>
              </a:solidFill>
              <a:latin typeface="Comic Sans MS" panose="030F0702030302020204" pitchFamily="66" charset="0"/>
            </a:endParaRPr>
          </a:p>
          <a:p>
            <a:pPr marL="0" indent="0">
              <a:buFontTx/>
              <a:buNone/>
              <a:defRPr/>
            </a:pPr>
            <a:endParaRPr lang="en-US" dirty="0">
              <a:latin typeface="Comic Sans MS" panose="030F0702030302020204" pitchFamily="66" charset="0"/>
            </a:endParaRPr>
          </a:p>
        </p:txBody>
      </p:sp>
      <p:pic>
        <p:nvPicPr>
          <p:cNvPr id="1126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4005064"/>
            <a:ext cx="2713037"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picture containing logo&#10;&#10;Description automatically generated">
            <a:extLst>
              <a:ext uri="{FF2B5EF4-FFF2-40B4-BE49-F238E27FC236}">
                <a16:creationId xmlns:a16="http://schemas.microsoft.com/office/drawing/2014/main" id="{8AC70B35-E4D2-4B97-B8CC-075D5CB3CC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176" y="94703"/>
            <a:ext cx="2757299" cy="95126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0245788D1B494F83A692D86DFCCC03" ma:contentTypeVersion="9" ma:contentTypeDescription="Create a new document." ma:contentTypeScope="" ma:versionID="9ab01bbf0a6942a9a9d440f65aec531f">
  <xsd:schema xmlns:xsd="http://www.w3.org/2001/XMLSchema" xmlns:xs="http://www.w3.org/2001/XMLSchema" xmlns:p="http://schemas.microsoft.com/office/2006/metadata/properties" xmlns:ns2="cc08cddd-413c-4836-8007-f86849458654" targetNamespace="http://schemas.microsoft.com/office/2006/metadata/properties" ma:root="true" ma:fieldsID="7f09b2f20ea72ee578246cd3bfafa30f" ns2:_="">
    <xsd:import namespace="cc08cddd-413c-4836-8007-f8684945865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08cddd-413c-4836-8007-f868494586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5A4005A-DB7D-41BA-8B70-65826AA72341}"/>
</file>

<file path=customXml/itemProps2.xml><?xml version="1.0" encoding="utf-8"?>
<ds:datastoreItem xmlns:ds="http://schemas.openxmlformats.org/officeDocument/2006/customXml" ds:itemID="{73AA1DEA-78A8-4BA1-A7DA-ECB9AB4B961D}"/>
</file>

<file path=customXml/itemProps3.xml><?xml version="1.0" encoding="utf-8"?>
<ds:datastoreItem xmlns:ds="http://schemas.openxmlformats.org/officeDocument/2006/customXml" ds:itemID="{365A4BCD-A8C7-4ADF-A6EA-1B6964BC531A}"/>
</file>

<file path=docProps/app.xml><?xml version="1.0" encoding="utf-8"?>
<Properties xmlns="http://schemas.openxmlformats.org/officeDocument/2006/extended-properties" xmlns:vt="http://schemas.openxmlformats.org/officeDocument/2006/docPropsVTypes">
  <Template>C:\Program Files\Microsoft Office\Templates\Presentation Designs\Cactus.pot</Template>
  <TotalTime>99</TotalTime>
  <Words>572</Words>
  <Application>Microsoft Office PowerPoint</Application>
  <PresentationFormat>On-screen Show (4:3)</PresentationFormat>
  <Paragraphs>76</Paragraphs>
  <Slides>11</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Arial</vt:lpstr>
      <vt:lpstr>Arial Narrow</vt:lpstr>
      <vt:lpstr>Calibri</vt:lpstr>
      <vt:lpstr>Calibri Light</vt:lpstr>
      <vt:lpstr>Comic Sans MS</vt:lpstr>
      <vt:lpstr>Times New Roman</vt:lpstr>
      <vt:lpstr>Wingdings</vt:lpstr>
      <vt:lpstr>Custom Design</vt:lpstr>
      <vt:lpstr>Office Theme</vt:lpstr>
      <vt:lpstr>PowerPoint Presentation</vt:lpstr>
      <vt:lpstr>Manage Personal and Professional Development </vt:lpstr>
      <vt:lpstr>Intent</vt:lpstr>
      <vt:lpstr>Compare sources of information on professional development trends and their validity</vt:lpstr>
      <vt:lpstr> Identify trends and developments that influence the need for professional development</vt:lpstr>
      <vt:lpstr>Evaluate your own current and future personal and professional development needs relating to the role, the team and the organisation </vt:lpstr>
      <vt:lpstr>Explain the basis on which types of development action are selected</vt:lpstr>
      <vt:lpstr>SMART Targets</vt:lpstr>
      <vt:lpstr>How to measure progress and achievement</vt:lpstr>
      <vt:lpstr>Feedback</vt:lpstr>
      <vt:lpstr>End of the session- Impact</vt:lpstr>
    </vt:vector>
  </TitlesOfParts>
  <Company>Bowling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rod.hardy</dc:creator>
  <cp:lastModifiedBy>Kate Sygrove</cp:lastModifiedBy>
  <cp:revision>28</cp:revision>
  <cp:lastPrinted>2018-02-23T09:48:23Z</cp:lastPrinted>
  <dcterms:created xsi:type="dcterms:W3CDTF">2008-09-12T08:51:50Z</dcterms:created>
  <dcterms:modified xsi:type="dcterms:W3CDTF">2022-02-18T09:06:42Z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0x010100420245788D1B494F83A692D86DFCCC03</vt:lpwstr>
  </property>
</Properties>
</file>